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49" r:id="rId2"/>
    <p:sldId id="1894" r:id="rId3"/>
    <p:sldId id="1923" r:id="rId4"/>
    <p:sldId id="1878" r:id="rId5"/>
    <p:sldId id="1921" r:id="rId6"/>
    <p:sldId id="1908" r:id="rId7"/>
    <p:sldId id="1920" r:id="rId8"/>
    <p:sldId id="1922" r:id="rId9"/>
    <p:sldId id="412" r:id="rId10"/>
    <p:sldId id="1904" r:id="rId11"/>
    <p:sldId id="1917" r:id="rId12"/>
    <p:sldId id="1903" r:id="rId13"/>
    <p:sldId id="1907" r:id="rId14"/>
    <p:sldId id="1902" r:id="rId15"/>
    <p:sldId id="1780" r:id="rId16"/>
    <p:sldId id="1916" r:id="rId17"/>
    <p:sldId id="1839" r:id="rId18"/>
    <p:sldId id="1811" r:id="rId19"/>
    <p:sldId id="1892" r:id="rId20"/>
    <p:sldId id="391" r:id="rId21"/>
  </p:sldIdLst>
  <p:sldSz cx="9144000" cy="5143500" type="screen16x9"/>
  <p:notesSz cx="9144000" cy="6858000"/>
  <p:defaultTextStyle>
    <a:defPPr>
      <a:defRPr lang="en-US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5647" userDrawn="1">
          <p15:clr>
            <a:srgbClr val="A4A3A4"/>
          </p15:clr>
        </p15:guide>
        <p15:guide id="3" orient="horz" pos="21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1A4"/>
    <a:srgbClr val="0432FF"/>
    <a:srgbClr val="011893"/>
    <a:srgbClr val="FFC2B7"/>
    <a:srgbClr val="FFAAA4"/>
    <a:srgbClr val="FF9DA2"/>
    <a:srgbClr val="F09396"/>
    <a:srgbClr val="008F00"/>
    <a:srgbClr val="FFC63A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9" autoAdjust="0"/>
    <p:restoredTop sz="95544" autoAdjust="0"/>
  </p:normalViewPr>
  <p:slideViewPr>
    <p:cSldViewPr>
      <p:cViewPr varScale="1">
        <p:scale>
          <a:sx n="145" d="100"/>
          <a:sy n="145" d="100"/>
        </p:scale>
        <p:origin x="420" y="120"/>
      </p:cViewPr>
      <p:guideLst>
        <p:guide orient="horz" pos="2886"/>
        <p:guide pos="5647"/>
        <p:guide orient="horz" pos="2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228" y="-7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97A17-2B25-47A2-A5F3-ED08C906C603}" type="datetimeFigureOut">
              <a:rPr lang="en-AU" smtClean="0"/>
              <a:t>22/07/2019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DEFC6-63ED-427A-9945-3FC375F9ECF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1376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38126-A5FA-470E-9AC4-E04C0353F82B}" type="datetimeFigureOut">
              <a:rPr lang="en-AU" smtClean="0"/>
              <a:t>22/07/2019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761A6-FD83-4A34-9825-20378726BECC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262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6532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53064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9597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06129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32661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9193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85726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12258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761A6-FD83-4A34-9825-20378726BECC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6146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761A6-FD83-4A34-9825-20378726BECC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7964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761A6-FD83-4A34-9825-20378726BECC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782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761A6-FD83-4A34-9825-20378726BECC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3575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761A6-FD83-4A34-9825-20378726BECC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8835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61A6-FD83-4A34-9825-20378726BECC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2522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761A6-FD83-4A34-9825-20378726BECC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739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71601" y="-4895"/>
            <a:ext cx="8190180" cy="5164380"/>
            <a:chOff x="971601" y="-6527"/>
            <a:chExt cx="8190180" cy="6885840"/>
          </a:xfrm>
        </p:grpSpPr>
        <p:sp>
          <p:nvSpPr>
            <p:cNvPr id="10" name="Freeform 9"/>
            <p:cNvSpPr/>
            <p:nvPr/>
          </p:nvSpPr>
          <p:spPr>
            <a:xfrm>
              <a:off x="971601" y="75743"/>
              <a:ext cx="8190180" cy="6803570"/>
            </a:xfrm>
            <a:custGeom>
              <a:avLst/>
              <a:gdLst>
                <a:gd name="connsiteX0" fmla="*/ 8013700 w 8013700"/>
                <a:gd name="connsiteY0" fmla="*/ 0 h 8102600"/>
                <a:gd name="connsiteX1" fmla="*/ 0 w 8013700"/>
                <a:gd name="connsiteY1" fmla="*/ 1739900 h 8102600"/>
                <a:gd name="connsiteX2" fmla="*/ 5334000 w 8013700"/>
                <a:gd name="connsiteY2" fmla="*/ 8102600 h 8102600"/>
                <a:gd name="connsiteX3" fmla="*/ 8013700 w 8013700"/>
                <a:gd name="connsiteY3" fmla="*/ 8102600 h 8102600"/>
                <a:gd name="connsiteX4" fmla="*/ 8013700 w 8013700"/>
                <a:gd name="connsiteY4" fmla="*/ 0 h 8102600"/>
                <a:gd name="connsiteX0" fmla="*/ 8013700 w 8013700"/>
                <a:gd name="connsiteY0" fmla="*/ 0 h 8762076"/>
                <a:gd name="connsiteX1" fmla="*/ 0 w 8013700"/>
                <a:gd name="connsiteY1" fmla="*/ 1739900 h 8762076"/>
                <a:gd name="connsiteX2" fmla="*/ 5864168 w 8013700"/>
                <a:gd name="connsiteY2" fmla="*/ 8762076 h 8762076"/>
                <a:gd name="connsiteX3" fmla="*/ 8013700 w 8013700"/>
                <a:gd name="connsiteY3" fmla="*/ 8102600 h 8762076"/>
                <a:gd name="connsiteX4" fmla="*/ 8013700 w 8013700"/>
                <a:gd name="connsiteY4" fmla="*/ 0 h 8762076"/>
                <a:gd name="connsiteX0" fmla="*/ 8013700 w 8013700"/>
                <a:gd name="connsiteY0" fmla="*/ 0 h 8787938"/>
                <a:gd name="connsiteX1" fmla="*/ 0 w 8013700"/>
                <a:gd name="connsiteY1" fmla="*/ 1739900 h 8787938"/>
                <a:gd name="connsiteX2" fmla="*/ 5864168 w 8013700"/>
                <a:gd name="connsiteY2" fmla="*/ 8762076 h 8787938"/>
                <a:gd name="connsiteX3" fmla="*/ 7974907 w 8013700"/>
                <a:gd name="connsiteY3" fmla="*/ 8787938 h 8787938"/>
                <a:gd name="connsiteX4" fmla="*/ 8013700 w 8013700"/>
                <a:gd name="connsiteY4" fmla="*/ 0 h 8787938"/>
                <a:gd name="connsiteX0" fmla="*/ 11466253 w 11466253"/>
                <a:gd name="connsiteY0" fmla="*/ 0 h 9550861"/>
                <a:gd name="connsiteX1" fmla="*/ 0 w 11466253"/>
                <a:gd name="connsiteY1" fmla="*/ 2502823 h 9550861"/>
                <a:gd name="connsiteX2" fmla="*/ 5864168 w 11466253"/>
                <a:gd name="connsiteY2" fmla="*/ 9524999 h 9550861"/>
                <a:gd name="connsiteX3" fmla="*/ 7974907 w 11466253"/>
                <a:gd name="connsiteY3" fmla="*/ 9550861 h 9550861"/>
                <a:gd name="connsiteX4" fmla="*/ 11466253 w 11466253"/>
                <a:gd name="connsiteY4" fmla="*/ 0 h 9550861"/>
                <a:gd name="connsiteX0" fmla="*/ 11466253 w 11466253"/>
                <a:gd name="connsiteY0" fmla="*/ 0 h 9550861"/>
                <a:gd name="connsiteX1" fmla="*/ 0 w 11466253"/>
                <a:gd name="connsiteY1" fmla="*/ 2502823 h 9550861"/>
                <a:gd name="connsiteX2" fmla="*/ 5864168 w 11466253"/>
                <a:gd name="connsiteY2" fmla="*/ 9524999 h 9550861"/>
                <a:gd name="connsiteX3" fmla="*/ 7974907 w 11466253"/>
                <a:gd name="connsiteY3" fmla="*/ 9550861 h 9550861"/>
                <a:gd name="connsiteX4" fmla="*/ 9786202 w 11466253"/>
                <a:gd name="connsiteY4" fmla="*/ 4613742 h 9550861"/>
                <a:gd name="connsiteX5" fmla="*/ 11466253 w 11466253"/>
                <a:gd name="connsiteY5" fmla="*/ 0 h 9550861"/>
                <a:gd name="connsiteX0" fmla="*/ 11466253 w 11466253"/>
                <a:gd name="connsiteY0" fmla="*/ 0 h 9550861"/>
                <a:gd name="connsiteX1" fmla="*/ 0 w 11466253"/>
                <a:gd name="connsiteY1" fmla="*/ 2502823 h 9550861"/>
                <a:gd name="connsiteX2" fmla="*/ 5864168 w 11466253"/>
                <a:gd name="connsiteY2" fmla="*/ 9524999 h 9550861"/>
                <a:gd name="connsiteX3" fmla="*/ 7974907 w 11466253"/>
                <a:gd name="connsiteY3" fmla="*/ 9550861 h 9550861"/>
                <a:gd name="connsiteX4" fmla="*/ 11454290 w 11466253"/>
                <a:gd name="connsiteY4" fmla="*/ 4639605 h 9550861"/>
                <a:gd name="connsiteX5" fmla="*/ 11466253 w 11466253"/>
                <a:gd name="connsiteY5" fmla="*/ 0 h 9550861"/>
                <a:gd name="connsiteX0" fmla="*/ 11466253 w 11466253"/>
                <a:gd name="connsiteY0" fmla="*/ 0 h 9524999"/>
                <a:gd name="connsiteX1" fmla="*/ 0 w 11466253"/>
                <a:gd name="connsiteY1" fmla="*/ 2502823 h 9524999"/>
                <a:gd name="connsiteX2" fmla="*/ 5864168 w 11466253"/>
                <a:gd name="connsiteY2" fmla="*/ 9524999 h 9524999"/>
                <a:gd name="connsiteX3" fmla="*/ 7974907 w 11466253"/>
                <a:gd name="connsiteY3" fmla="*/ 9524999 h 9524999"/>
                <a:gd name="connsiteX4" fmla="*/ 11454290 w 11466253"/>
                <a:gd name="connsiteY4" fmla="*/ 4639605 h 9524999"/>
                <a:gd name="connsiteX5" fmla="*/ 11466253 w 11466253"/>
                <a:gd name="connsiteY5" fmla="*/ 0 h 952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6253" h="9524999">
                  <a:moveTo>
                    <a:pt x="11466253" y="0"/>
                  </a:moveTo>
                  <a:lnTo>
                    <a:pt x="0" y="2502823"/>
                  </a:lnTo>
                  <a:lnTo>
                    <a:pt x="5864168" y="9524999"/>
                  </a:lnTo>
                  <a:lnTo>
                    <a:pt x="7974907" y="9524999"/>
                  </a:lnTo>
                  <a:lnTo>
                    <a:pt x="11454290" y="4639605"/>
                  </a:lnTo>
                  <a:cubicBezTo>
                    <a:pt x="11458278" y="3093070"/>
                    <a:pt x="11462265" y="1546535"/>
                    <a:pt x="11466253" y="0"/>
                  </a:cubicBezTo>
                  <a:close/>
                </a:path>
              </a:pathLst>
            </a:custGeom>
            <a:solidFill>
              <a:srgbClr val="232729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1" name="Freeform 10"/>
            <p:cNvSpPr/>
            <p:nvPr/>
          </p:nvSpPr>
          <p:spPr>
            <a:xfrm rot="10800000" flipH="1" flipV="1">
              <a:off x="1302558" y="-6527"/>
              <a:ext cx="7850244" cy="5361270"/>
            </a:xfrm>
            <a:custGeom>
              <a:avLst/>
              <a:gdLst>
                <a:gd name="connsiteX0" fmla="*/ 8013700 w 8013700"/>
                <a:gd name="connsiteY0" fmla="*/ 0 h 8102600"/>
                <a:gd name="connsiteX1" fmla="*/ 0 w 8013700"/>
                <a:gd name="connsiteY1" fmla="*/ 1739900 h 8102600"/>
                <a:gd name="connsiteX2" fmla="*/ 5334000 w 8013700"/>
                <a:gd name="connsiteY2" fmla="*/ 8102600 h 8102600"/>
                <a:gd name="connsiteX3" fmla="*/ 8013700 w 8013700"/>
                <a:gd name="connsiteY3" fmla="*/ 8102600 h 8102600"/>
                <a:gd name="connsiteX4" fmla="*/ 8013700 w 8013700"/>
                <a:gd name="connsiteY4" fmla="*/ 0 h 8102600"/>
                <a:gd name="connsiteX0" fmla="*/ 8013700 w 8013700"/>
                <a:gd name="connsiteY0" fmla="*/ 0 h 8762076"/>
                <a:gd name="connsiteX1" fmla="*/ 0 w 8013700"/>
                <a:gd name="connsiteY1" fmla="*/ 1739900 h 8762076"/>
                <a:gd name="connsiteX2" fmla="*/ 5864168 w 8013700"/>
                <a:gd name="connsiteY2" fmla="*/ 8762076 h 8762076"/>
                <a:gd name="connsiteX3" fmla="*/ 8013700 w 8013700"/>
                <a:gd name="connsiteY3" fmla="*/ 8102600 h 8762076"/>
                <a:gd name="connsiteX4" fmla="*/ 8013700 w 8013700"/>
                <a:gd name="connsiteY4" fmla="*/ 0 h 8762076"/>
                <a:gd name="connsiteX0" fmla="*/ 8013700 w 8013700"/>
                <a:gd name="connsiteY0" fmla="*/ 0 h 8787938"/>
                <a:gd name="connsiteX1" fmla="*/ 0 w 8013700"/>
                <a:gd name="connsiteY1" fmla="*/ 1739900 h 8787938"/>
                <a:gd name="connsiteX2" fmla="*/ 5864168 w 8013700"/>
                <a:gd name="connsiteY2" fmla="*/ 8762076 h 8787938"/>
                <a:gd name="connsiteX3" fmla="*/ 7974907 w 8013700"/>
                <a:gd name="connsiteY3" fmla="*/ 8787938 h 8787938"/>
                <a:gd name="connsiteX4" fmla="*/ 8013700 w 8013700"/>
                <a:gd name="connsiteY4" fmla="*/ 0 h 8787938"/>
                <a:gd name="connsiteX0" fmla="*/ 11466253 w 11466253"/>
                <a:gd name="connsiteY0" fmla="*/ 0 h 9550861"/>
                <a:gd name="connsiteX1" fmla="*/ 0 w 11466253"/>
                <a:gd name="connsiteY1" fmla="*/ 2502823 h 9550861"/>
                <a:gd name="connsiteX2" fmla="*/ 5864168 w 11466253"/>
                <a:gd name="connsiteY2" fmla="*/ 9524999 h 9550861"/>
                <a:gd name="connsiteX3" fmla="*/ 7974907 w 11466253"/>
                <a:gd name="connsiteY3" fmla="*/ 9550861 h 9550861"/>
                <a:gd name="connsiteX4" fmla="*/ 11466253 w 11466253"/>
                <a:gd name="connsiteY4" fmla="*/ 0 h 9550861"/>
                <a:gd name="connsiteX0" fmla="*/ 11466253 w 11466253"/>
                <a:gd name="connsiteY0" fmla="*/ 0 h 9550861"/>
                <a:gd name="connsiteX1" fmla="*/ 0 w 11466253"/>
                <a:gd name="connsiteY1" fmla="*/ 2502823 h 9550861"/>
                <a:gd name="connsiteX2" fmla="*/ 5864168 w 11466253"/>
                <a:gd name="connsiteY2" fmla="*/ 9524999 h 9550861"/>
                <a:gd name="connsiteX3" fmla="*/ 7974907 w 11466253"/>
                <a:gd name="connsiteY3" fmla="*/ 9550861 h 9550861"/>
                <a:gd name="connsiteX4" fmla="*/ 9786202 w 11466253"/>
                <a:gd name="connsiteY4" fmla="*/ 4613742 h 9550861"/>
                <a:gd name="connsiteX5" fmla="*/ 11466253 w 11466253"/>
                <a:gd name="connsiteY5" fmla="*/ 0 h 9550861"/>
                <a:gd name="connsiteX0" fmla="*/ 11466253 w 11466253"/>
                <a:gd name="connsiteY0" fmla="*/ 0 h 9550861"/>
                <a:gd name="connsiteX1" fmla="*/ 0 w 11466253"/>
                <a:gd name="connsiteY1" fmla="*/ 2502823 h 9550861"/>
                <a:gd name="connsiteX2" fmla="*/ 5864168 w 11466253"/>
                <a:gd name="connsiteY2" fmla="*/ 9524999 h 9550861"/>
                <a:gd name="connsiteX3" fmla="*/ 7974907 w 11466253"/>
                <a:gd name="connsiteY3" fmla="*/ 9550861 h 9550861"/>
                <a:gd name="connsiteX4" fmla="*/ 11454290 w 11466253"/>
                <a:gd name="connsiteY4" fmla="*/ 4639605 h 9550861"/>
                <a:gd name="connsiteX5" fmla="*/ 11466253 w 11466253"/>
                <a:gd name="connsiteY5" fmla="*/ 0 h 9550861"/>
                <a:gd name="connsiteX0" fmla="*/ 11466253 w 11466253"/>
                <a:gd name="connsiteY0" fmla="*/ 0 h 9524999"/>
                <a:gd name="connsiteX1" fmla="*/ 0 w 11466253"/>
                <a:gd name="connsiteY1" fmla="*/ 2502823 h 9524999"/>
                <a:gd name="connsiteX2" fmla="*/ 5864168 w 11466253"/>
                <a:gd name="connsiteY2" fmla="*/ 9524999 h 9524999"/>
                <a:gd name="connsiteX3" fmla="*/ 7974907 w 11466253"/>
                <a:gd name="connsiteY3" fmla="*/ 9524999 h 9524999"/>
                <a:gd name="connsiteX4" fmla="*/ 11454290 w 11466253"/>
                <a:gd name="connsiteY4" fmla="*/ 4639605 h 9524999"/>
                <a:gd name="connsiteX5" fmla="*/ 11466253 w 11466253"/>
                <a:gd name="connsiteY5" fmla="*/ 0 h 9524999"/>
                <a:gd name="connsiteX0" fmla="*/ 11505046 w 11505046"/>
                <a:gd name="connsiteY0" fmla="*/ 0 h 9524999"/>
                <a:gd name="connsiteX1" fmla="*/ 0 w 11505046"/>
                <a:gd name="connsiteY1" fmla="*/ 2541616 h 9524999"/>
                <a:gd name="connsiteX2" fmla="*/ 5902961 w 11505046"/>
                <a:gd name="connsiteY2" fmla="*/ 9524999 h 9524999"/>
                <a:gd name="connsiteX3" fmla="*/ 8013700 w 11505046"/>
                <a:gd name="connsiteY3" fmla="*/ 9524999 h 9524999"/>
                <a:gd name="connsiteX4" fmla="*/ 11493083 w 11505046"/>
                <a:gd name="connsiteY4" fmla="*/ 4639605 h 9524999"/>
                <a:gd name="connsiteX5" fmla="*/ 11505046 w 11505046"/>
                <a:gd name="connsiteY5" fmla="*/ 0 h 9524999"/>
                <a:gd name="connsiteX0" fmla="*/ 11505046 w 11505046"/>
                <a:gd name="connsiteY0" fmla="*/ 0 h 9524999"/>
                <a:gd name="connsiteX1" fmla="*/ 6346834 w 11505046"/>
                <a:gd name="connsiteY1" fmla="*/ 1133097 h 9524999"/>
                <a:gd name="connsiteX2" fmla="*/ 0 w 11505046"/>
                <a:gd name="connsiteY2" fmla="*/ 2541616 h 9524999"/>
                <a:gd name="connsiteX3" fmla="*/ 5902961 w 11505046"/>
                <a:gd name="connsiteY3" fmla="*/ 9524999 h 9524999"/>
                <a:gd name="connsiteX4" fmla="*/ 8013700 w 11505046"/>
                <a:gd name="connsiteY4" fmla="*/ 9524999 h 9524999"/>
                <a:gd name="connsiteX5" fmla="*/ 11493083 w 11505046"/>
                <a:gd name="connsiteY5" fmla="*/ 4639605 h 9524999"/>
                <a:gd name="connsiteX6" fmla="*/ 11505046 w 11505046"/>
                <a:gd name="connsiteY6" fmla="*/ 0 h 9524999"/>
                <a:gd name="connsiteX0" fmla="*/ 11505046 w 11505046"/>
                <a:gd name="connsiteY0" fmla="*/ 2332386 h 11857385"/>
                <a:gd name="connsiteX1" fmla="*/ 5273568 w 11505046"/>
                <a:gd name="connsiteY1" fmla="*/ 0 h 11857385"/>
                <a:gd name="connsiteX2" fmla="*/ 0 w 11505046"/>
                <a:gd name="connsiteY2" fmla="*/ 4874002 h 11857385"/>
                <a:gd name="connsiteX3" fmla="*/ 5902961 w 11505046"/>
                <a:gd name="connsiteY3" fmla="*/ 11857385 h 11857385"/>
                <a:gd name="connsiteX4" fmla="*/ 8013700 w 11505046"/>
                <a:gd name="connsiteY4" fmla="*/ 11857385 h 11857385"/>
                <a:gd name="connsiteX5" fmla="*/ 11493083 w 11505046"/>
                <a:gd name="connsiteY5" fmla="*/ 6971991 h 11857385"/>
                <a:gd name="connsiteX6" fmla="*/ 11505046 w 11505046"/>
                <a:gd name="connsiteY6" fmla="*/ 2332386 h 11857385"/>
                <a:gd name="connsiteX0" fmla="*/ 10990343 w 11493105"/>
                <a:gd name="connsiteY0" fmla="*/ 0 h 11860962"/>
                <a:gd name="connsiteX1" fmla="*/ 5273568 w 11493105"/>
                <a:gd name="connsiteY1" fmla="*/ 3577 h 11860962"/>
                <a:gd name="connsiteX2" fmla="*/ 0 w 11493105"/>
                <a:gd name="connsiteY2" fmla="*/ 4877579 h 11860962"/>
                <a:gd name="connsiteX3" fmla="*/ 5902961 w 11493105"/>
                <a:gd name="connsiteY3" fmla="*/ 11860962 h 11860962"/>
                <a:gd name="connsiteX4" fmla="*/ 8013700 w 11493105"/>
                <a:gd name="connsiteY4" fmla="*/ 11860962 h 11860962"/>
                <a:gd name="connsiteX5" fmla="*/ 11493083 w 11493105"/>
                <a:gd name="connsiteY5" fmla="*/ 6975568 h 11860962"/>
                <a:gd name="connsiteX6" fmla="*/ 10990343 w 11493105"/>
                <a:gd name="connsiteY6" fmla="*/ 0 h 11860962"/>
                <a:gd name="connsiteX0" fmla="*/ 10990343 w 10990343"/>
                <a:gd name="connsiteY0" fmla="*/ 0 h 11860962"/>
                <a:gd name="connsiteX1" fmla="*/ 5273568 w 10990343"/>
                <a:gd name="connsiteY1" fmla="*/ 3577 h 11860962"/>
                <a:gd name="connsiteX2" fmla="*/ 0 w 10990343"/>
                <a:gd name="connsiteY2" fmla="*/ 4877579 h 11860962"/>
                <a:gd name="connsiteX3" fmla="*/ 5902961 w 10990343"/>
                <a:gd name="connsiteY3" fmla="*/ 11860962 h 11860962"/>
                <a:gd name="connsiteX4" fmla="*/ 8013700 w 10990343"/>
                <a:gd name="connsiteY4" fmla="*/ 11860962 h 11860962"/>
                <a:gd name="connsiteX5" fmla="*/ 10965183 w 10990343"/>
                <a:gd name="connsiteY5" fmla="*/ 4837570 h 11860962"/>
                <a:gd name="connsiteX6" fmla="*/ 10990343 w 10990343"/>
                <a:gd name="connsiteY6" fmla="*/ 0 h 11860962"/>
                <a:gd name="connsiteX0" fmla="*/ 10990343 w 10990343"/>
                <a:gd name="connsiteY0" fmla="*/ 0 h 11860962"/>
                <a:gd name="connsiteX1" fmla="*/ 5273568 w 10990343"/>
                <a:gd name="connsiteY1" fmla="*/ 3577 h 11860962"/>
                <a:gd name="connsiteX2" fmla="*/ 0 w 10990343"/>
                <a:gd name="connsiteY2" fmla="*/ 4877579 h 11860962"/>
                <a:gd name="connsiteX3" fmla="*/ 5005528 w 10990343"/>
                <a:gd name="connsiteY3" fmla="*/ 7505779 h 11860962"/>
                <a:gd name="connsiteX4" fmla="*/ 8013700 w 10990343"/>
                <a:gd name="connsiteY4" fmla="*/ 11860962 h 11860962"/>
                <a:gd name="connsiteX5" fmla="*/ 10965183 w 10990343"/>
                <a:gd name="connsiteY5" fmla="*/ 4837570 h 11860962"/>
                <a:gd name="connsiteX6" fmla="*/ 10990343 w 10990343"/>
                <a:gd name="connsiteY6" fmla="*/ 0 h 11860962"/>
                <a:gd name="connsiteX0" fmla="*/ 10990343 w 10990343"/>
                <a:gd name="connsiteY0" fmla="*/ 0 h 7505779"/>
                <a:gd name="connsiteX1" fmla="*/ 5273568 w 10990343"/>
                <a:gd name="connsiteY1" fmla="*/ 3577 h 7505779"/>
                <a:gd name="connsiteX2" fmla="*/ 0 w 10990343"/>
                <a:gd name="connsiteY2" fmla="*/ 4877579 h 7505779"/>
                <a:gd name="connsiteX3" fmla="*/ 5005528 w 10990343"/>
                <a:gd name="connsiteY3" fmla="*/ 7505779 h 7505779"/>
                <a:gd name="connsiteX4" fmla="*/ 10969946 w 10990343"/>
                <a:gd name="connsiteY4" fmla="*/ 7505777 h 7505779"/>
                <a:gd name="connsiteX5" fmla="*/ 10965183 w 10990343"/>
                <a:gd name="connsiteY5" fmla="*/ 4837570 h 7505779"/>
                <a:gd name="connsiteX6" fmla="*/ 10990343 w 10990343"/>
                <a:gd name="connsiteY6" fmla="*/ 0 h 7505779"/>
                <a:gd name="connsiteX0" fmla="*/ 10990343 w 11710222"/>
                <a:gd name="connsiteY0" fmla="*/ 0 h 7505779"/>
                <a:gd name="connsiteX1" fmla="*/ 5273568 w 11710222"/>
                <a:gd name="connsiteY1" fmla="*/ 3577 h 7505779"/>
                <a:gd name="connsiteX2" fmla="*/ 0 w 11710222"/>
                <a:gd name="connsiteY2" fmla="*/ 4877579 h 7505779"/>
                <a:gd name="connsiteX3" fmla="*/ 5005528 w 11710222"/>
                <a:gd name="connsiteY3" fmla="*/ 7505779 h 7505779"/>
                <a:gd name="connsiteX4" fmla="*/ 10969946 w 11710222"/>
                <a:gd name="connsiteY4" fmla="*/ 7505777 h 7505779"/>
                <a:gd name="connsiteX5" fmla="*/ 10990343 w 11710222"/>
                <a:gd name="connsiteY5" fmla="*/ 0 h 7505779"/>
                <a:gd name="connsiteX0" fmla="*/ 10990343 w 10990343"/>
                <a:gd name="connsiteY0" fmla="*/ 0 h 7505779"/>
                <a:gd name="connsiteX1" fmla="*/ 5273568 w 10990343"/>
                <a:gd name="connsiteY1" fmla="*/ 3577 h 7505779"/>
                <a:gd name="connsiteX2" fmla="*/ 0 w 10990343"/>
                <a:gd name="connsiteY2" fmla="*/ 4877579 h 7505779"/>
                <a:gd name="connsiteX3" fmla="*/ 5005528 w 10990343"/>
                <a:gd name="connsiteY3" fmla="*/ 7505779 h 7505779"/>
                <a:gd name="connsiteX4" fmla="*/ 10969946 w 10990343"/>
                <a:gd name="connsiteY4" fmla="*/ 7505777 h 7505779"/>
                <a:gd name="connsiteX5" fmla="*/ 10990343 w 10990343"/>
                <a:gd name="connsiteY5" fmla="*/ 0 h 750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90343" h="7505779">
                  <a:moveTo>
                    <a:pt x="10990343" y="0"/>
                  </a:moveTo>
                  <a:lnTo>
                    <a:pt x="5273568" y="3577"/>
                  </a:lnTo>
                  <a:lnTo>
                    <a:pt x="0" y="4877579"/>
                  </a:lnTo>
                  <a:lnTo>
                    <a:pt x="5005528" y="7505779"/>
                  </a:lnTo>
                  <a:lnTo>
                    <a:pt x="10969946" y="7505777"/>
                  </a:lnTo>
                  <a:lnTo>
                    <a:pt x="1099034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75000"/>
                    <a:lumOff val="25000"/>
                    <a:alpha val="50000"/>
                  </a:schemeClr>
                </a:gs>
                <a:gs pos="39000">
                  <a:schemeClr val="tx2">
                    <a:alpha val="41000"/>
                    <a:lumMod val="98000"/>
                  </a:schemeClr>
                </a:gs>
                <a:gs pos="100000">
                  <a:srgbClr val="0150A7">
                    <a:lumMod val="90000"/>
                    <a:alpha val="71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5" name="Rectangle 4"/>
          <p:cNvSpPr/>
          <p:nvPr userDrawn="1"/>
        </p:nvSpPr>
        <p:spPr>
          <a:xfrm>
            <a:off x="0" y="3975906"/>
            <a:ext cx="9144000" cy="116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6963" y="1383619"/>
            <a:ext cx="5458802" cy="1195847"/>
          </a:xfrm>
        </p:spPr>
        <p:txBody>
          <a:bodyPr anchor="b" anchorCtr="0">
            <a:normAutofit/>
          </a:bodyPr>
          <a:lstStyle>
            <a:lvl1pPr algn="l">
              <a:lnSpc>
                <a:spcPts val="3142"/>
              </a:lnSpc>
              <a:defRPr sz="3500" b="1" i="0" spc="-36" baseline="0">
                <a:solidFill>
                  <a:srgbClr val="FFFFFF"/>
                </a:solidFill>
                <a:latin typeface="Arial Bold" charset="0"/>
              </a:defRPr>
            </a:lvl1pPr>
          </a:lstStyle>
          <a:p>
            <a:r>
              <a:rPr lang="en-AU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56963" y="2679762"/>
            <a:ext cx="5458802" cy="23573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700" b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or other qualifier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56963" y="2902501"/>
            <a:ext cx="5458802" cy="23186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700" b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2pPr>
            <a:lvl3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3pPr>
            <a:lvl4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4pPr>
            <a:lvl5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12.04.2016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091488" y="4214813"/>
            <a:ext cx="612000" cy="594000"/>
          </a:xfrm>
        </p:spPr>
        <p:txBody>
          <a:bodyPr lIns="36000" rIns="36000"/>
          <a:lstStyle>
            <a:lvl1pPr algn="ctr">
              <a:defRPr sz="600" baseline="0"/>
            </a:lvl1pPr>
          </a:lstStyle>
          <a:p>
            <a:r>
              <a:rPr lang="en-AU" dirty="0"/>
              <a:t>Insert collaborator logo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3" y="4194609"/>
            <a:ext cx="2988147" cy="59578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059833" y="2575152"/>
            <a:ext cx="1285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83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header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4000" y="1026000"/>
            <a:ext cx="4032000" cy="2187000"/>
          </a:xfrm>
        </p:spPr>
        <p:txBody>
          <a:bodyPr/>
          <a:lstStyle>
            <a:lvl1pPr>
              <a:def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14000" y="3328051"/>
            <a:ext cx="4032000" cy="594122"/>
          </a:xfrm>
        </p:spPr>
        <p:txBody>
          <a:bodyPr/>
          <a:lstStyle>
            <a:lvl1pPr>
              <a:defRPr sz="1050" b="0" i="0" spc="-20" baseline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4788024" y="1026000"/>
            <a:ext cx="3855576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69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header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01704" y="1026000"/>
            <a:ext cx="4008294" cy="1985179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Drag picture to placeholder or click icon to add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01704" y="3073368"/>
            <a:ext cx="4008294" cy="594122"/>
          </a:xfrm>
        </p:spPr>
        <p:txBody>
          <a:bodyPr/>
          <a:lstStyle>
            <a:lvl1pPr>
              <a:defRPr sz="1050" b="0" i="0" spc="-20" baseline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13999" y="1026000"/>
            <a:ext cx="385560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4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header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14000" y="1026000"/>
            <a:ext cx="385560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57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header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88000" y="1026000"/>
            <a:ext cx="385560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6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header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35306" y="1026000"/>
            <a:ext cx="4008294" cy="2201203"/>
          </a:xfrm>
        </p:spPr>
        <p:txBody>
          <a:bodyPr/>
          <a:lstStyle>
            <a:lvl1pPr>
              <a:def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AU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35306" y="3307500"/>
            <a:ext cx="4008294" cy="594122"/>
          </a:xfrm>
        </p:spPr>
        <p:txBody>
          <a:bodyPr/>
          <a:lstStyle>
            <a:lvl1pPr>
              <a:defRPr sz="1050" b="0" i="0" spc="-20" baseline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14000" y="1026000"/>
            <a:ext cx="4008294" cy="2201203"/>
          </a:xfrm>
        </p:spPr>
        <p:txBody>
          <a:bodyPr/>
          <a:lstStyle>
            <a:lvl1pPr>
              <a:def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AU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14058" y="3307500"/>
            <a:ext cx="4008236" cy="594122"/>
          </a:xfrm>
        </p:spPr>
        <p:txBody>
          <a:bodyPr/>
          <a:lstStyle>
            <a:lvl1pPr>
              <a:defRPr sz="1050" b="0" i="0" spc="-20" baseline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Image caption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162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ble Placeholder 19"/>
          <p:cNvSpPr>
            <a:spLocks noGrp="1"/>
          </p:cNvSpPr>
          <p:nvPr>
            <p:ph type="tbl" sz="quarter" idx="14"/>
          </p:nvPr>
        </p:nvSpPr>
        <p:spPr>
          <a:xfrm>
            <a:off x="414000" y="1036800"/>
            <a:ext cx="8101012" cy="3246496"/>
          </a:xfrm>
        </p:spPr>
        <p:txBody>
          <a:bodyPr/>
          <a:lstStyle>
            <a:lvl1pPr>
              <a:defRPr lang="en-A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Slide header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337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14000" y="4657500"/>
            <a:ext cx="3009472" cy="290514"/>
          </a:xfrm>
        </p:spPr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14000" y="4515966"/>
            <a:ext cx="2133600" cy="199378"/>
          </a:xfrm>
        </p:spPr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header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14000" y="1026000"/>
            <a:ext cx="822960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209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10400" y="4657500"/>
            <a:ext cx="3009472" cy="290514"/>
          </a:xfrm>
        </p:spPr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10400" y="4515966"/>
            <a:ext cx="2133600" cy="199378"/>
          </a:xfrm>
        </p:spPr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[no triangles, no background]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14000" y="1026000"/>
            <a:ext cx="822960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792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ckground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[no background, no footer]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14000" y="1026000"/>
            <a:ext cx="822960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header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78552" y="1026000"/>
            <a:ext cx="3265048" cy="1438276"/>
          </a:xfrm>
        </p:spPr>
        <p:txBody>
          <a:bodyPr/>
          <a:lstStyle>
            <a:lvl1pPr>
              <a:defRPr lang="en-AU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AU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378552" y="3327834"/>
            <a:ext cx="3265048" cy="924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SzPct val="80000"/>
              <a:buFont typeface="Arial" panose="020B0604020202020204" pitchFamily="34" charset="0"/>
              <a:buNone/>
              <a:defRPr lang="en-US" sz="1300" b="1" i="0" kern="1200" spc="-20" baseline="0" noProof="0" dirty="0" smtClean="0">
                <a:solidFill>
                  <a:srgbClr val="007DC5"/>
                </a:solidFill>
                <a:latin typeface="Arial Bold" charset="0"/>
                <a:ea typeface="Arial Bold" charset="0"/>
                <a:cs typeface="Arial Bold" charset="0"/>
              </a:defRPr>
            </a:lvl1pPr>
            <a:lvl2pPr marL="0" indent="0" algn="l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None/>
              <a:defRPr sz="1000" b="0" i="0" spc="-10" baseline="0">
                <a:solidFill>
                  <a:srgbClr val="839097"/>
                </a:solidFill>
                <a:latin typeface="Arial" charset="0"/>
                <a:ea typeface="Arial" charset="0"/>
                <a:cs typeface="Arial" charset="0"/>
              </a:defRPr>
            </a:lvl2pPr>
            <a:lvl3pPr marL="144000" indent="-144000" algn="l">
              <a:lnSpc>
                <a:spcPct val="135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 b="0" i="0" spc="-10" baseline="0">
                <a:solidFill>
                  <a:srgbClr val="839097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sz="17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algn="ctr">
              <a:defRPr sz="17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AU" dirty="0"/>
              <a:t>Heading</a:t>
            </a:r>
            <a:endParaRPr lang="en-US" dirty="0"/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AU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Bullets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5378552" y="2515247"/>
            <a:ext cx="3265048" cy="735828"/>
          </a:xfrm>
        </p:spPr>
        <p:txBody>
          <a:bodyPr/>
          <a:lstStyle>
            <a:lvl1pPr>
              <a:lnSpc>
                <a:spcPct val="105000"/>
              </a:lnSpc>
              <a:spcBef>
                <a:spcPts val="0"/>
              </a:spcBef>
              <a:defRPr sz="1300" b="0" i="0" spc="-20" baseline="0">
                <a:solidFill>
                  <a:srgbClr val="007DC5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4000" y="1026000"/>
            <a:ext cx="467995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54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-4762"/>
            <a:ext cx="9144000" cy="398026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975906"/>
            <a:ext cx="9144000" cy="116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6963" y="1383619"/>
            <a:ext cx="5458802" cy="1195847"/>
          </a:xfrm>
        </p:spPr>
        <p:txBody>
          <a:bodyPr anchor="b" anchorCtr="0">
            <a:normAutofit/>
          </a:bodyPr>
          <a:lstStyle>
            <a:lvl1pPr algn="l">
              <a:lnSpc>
                <a:spcPts val="3142"/>
              </a:lnSpc>
              <a:defRPr sz="3500" b="1" i="0" spc="-36" baseline="0">
                <a:solidFill>
                  <a:srgbClr val="FFFFFF"/>
                </a:solidFill>
                <a:latin typeface="Arial Bold" charset="0"/>
              </a:defRPr>
            </a:lvl1pPr>
          </a:lstStyle>
          <a:p>
            <a:r>
              <a:rPr lang="en-AU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56963" y="2679762"/>
            <a:ext cx="5458802" cy="23573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700" b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or other qualifier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56963" y="2902501"/>
            <a:ext cx="5458802" cy="23186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700" b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2pPr>
            <a:lvl3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3pPr>
            <a:lvl4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4pPr>
            <a:lvl5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12.04.2016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091488" y="4214813"/>
            <a:ext cx="612000" cy="594000"/>
          </a:xfrm>
        </p:spPr>
        <p:txBody>
          <a:bodyPr lIns="36000" rIns="36000"/>
          <a:lstStyle>
            <a:lvl1pPr algn="ctr">
              <a:defRPr sz="600" baseline="0"/>
            </a:lvl1pPr>
          </a:lstStyle>
          <a:p>
            <a:r>
              <a:rPr lang="en-AU" dirty="0"/>
              <a:t>Insert collaborator logo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3" y="4194609"/>
            <a:ext cx="2988147" cy="595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3059833" y="2575152"/>
            <a:ext cx="1285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14001" y="1026000"/>
            <a:ext cx="2003425" cy="179665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AU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14001" y="2895787"/>
            <a:ext cx="2003425" cy="1240056"/>
          </a:xfrm>
        </p:spPr>
        <p:txBody>
          <a:bodyPr/>
          <a:lstStyle>
            <a:lvl1pPr>
              <a:defRPr lang="en-AU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AU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547601" y="1026000"/>
            <a:ext cx="6118251" cy="3109843"/>
          </a:xfrm>
        </p:spPr>
        <p:txBody>
          <a:bodyPr/>
          <a:lstStyle>
            <a:lvl1pPr>
              <a:defRPr lang="en-AU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Slide header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61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276702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Acknowledgements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672000" y="1471500"/>
            <a:ext cx="666000" cy="4995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672000" y="2226311"/>
            <a:ext cx="666000" cy="4995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672000" y="2979964"/>
            <a:ext cx="666000" cy="4995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914112" y="1103846"/>
            <a:ext cx="666000" cy="4995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14112" y="1858658"/>
            <a:ext cx="666000" cy="4995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914112" y="2612310"/>
            <a:ext cx="666000" cy="4995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914000" y="3361500"/>
            <a:ext cx="666000" cy="49950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AU" dirty="0"/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540000" y="1525500"/>
            <a:ext cx="3060700" cy="485775"/>
          </a:xfrm>
        </p:spPr>
        <p:txBody>
          <a:bodyPr/>
          <a:lstStyle>
            <a:lvl1pPr algn="r">
              <a:spcBef>
                <a:spcPts val="0"/>
              </a:spcBef>
              <a:defRPr sz="1550" b="1" i="0" spc="-20" baseline="0">
                <a:solidFill>
                  <a:srgbClr val="839097"/>
                </a:solidFill>
                <a:latin typeface="Arial Bold" charset="0"/>
              </a:defRPr>
            </a:lvl1pPr>
            <a:lvl2pPr marL="0" indent="0" algn="r">
              <a:spcBef>
                <a:spcPts val="600"/>
              </a:spcBef>
              <a:buNone/>
              <a:defRPr sz="1100" b="0" i="0" spc="0" baseline="0">
                <a:solidFill>
                  <a:srgbClr val="839097"/>
                </a:solidFill>
                <a:latin typeface="Arial" charset="0"/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Study area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39552" y="2268000"/>
            <a:ext cx="3060700" cy="485775"/>
          </a:xfrm>
        </p:spPr>
        <p:txBody>
          <a:bodyPr/>
          <a:lstStyle>
            <a:lvl1pPr algn="r">
              <a:spcBef>
                <a:spcPts val="0"/>
              </a:spcBef>
              <a:defRPr sz="1550" b="1" i="0" spc="-20" baseline="0">
                <a:solidFill>
                  <a:srgbClr val="839097"/>
                </a:solidFill>
                <a:latin typeface="Arial Bold" charset="0"/>
              </a:defRPr>
            </a:lvl1pPr>
            <a:lvl2pPr marL="0" indent="0" algn="r">
              <a:spcBef>
                <a:spcPts val="600"/>
              </a:spcBef>
              <a:buNone/>
              <a:defRPr sz="1100" b="0" i="0" spc="0" baseline="0">
                <a:solidFill>
                  <a:srgbClr val="839097"/>
                </a:solidFill>
                <a:latin typeface="Arial" charset="0"/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Study area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539552" y="3024000"/>
            <a:ext cx="3060700" cy="485775"/>
          </a:xfrm>
        </p:spPr>
        <p:txBody>
          <a:bodyPr/>
          <a:lstStyle>
            <a:lvl1pPr algn="r">
              <a:spcBef>
                <a:spcPts val="0"/>
              </a:spcBef>
              <a:defRPr sz="1550" b="1" i="0" spc="-20" baseline="0">
                <a:solidFill>
                  <a:srgbClr val="839097"/>
                </a:solidFill>
                <a:latin typeface="Arial Bold" charset="0"/>
              </a:defRPr>
            </a:lvl1pPr>
            <a:lvl2pPr marL="0" indent="0" algn="r">
              <a:spcBef>
                <a:spcPts val="600"/>
              </a:spcBef>
              <a:buNone/>
              <a:defRPr sz="1100" b="0" i="0" spc="0" baseline="0">
                <a:solidFill>
                  <a:srgbClr val="839097"/>
                </a:solidFill>
                <a:latin typeface="Arial" charset="0"/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Study area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687764" y="1161000"/>
            <a:ext cx="3060700" cy="485775"/>
          </a:xfrm>
        </p:spPr>
        <p:txBody>
          <a:bodyPr/>
          <a:lstStyle>
            <a:lvl1pPr algn="l">
              <a:spcBef>
                <a:spcPts val="0"/>
              </a:spcBef>
              <a:defRPr sz="1550" b="1" i="0" spc="-20" baseline="0">
                <a:solidFill>
                  <a:srgbClr val="839097"/>
                </a:solidFill>
                <a:latin typeface="Arial Bold" charset="0"/>
              </a:defRPr>
            </a:lvl1pPr>
            <a:lvl2pPr marL="0" indent="0" algn="l">
              <a:spcBef>
                <a:spcPts val="600"/>
              </a:spcBef>
              <a:buNone/>
              <a:defRPr sz="1100" b="0" i="0" spc="0" baseline="0">
                <a:solidFill>
                  <a:srgbClr val="839097"/>
                </a:solidFill>
                <a:latin typeface="Arial" charset="0"/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Study area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5687316" y="1903500"/>
            <a:ext cx="3060700" cy="485775"/>
          </a:xfrm>
        </p:spPr>
        <p:txBody>
          <a:bodyPr/>
          <a:lstStyle>
            <a:lvl1pPr algn="l">
              <a:spcBef>
                <a:spcPts val="0"/>
              </a:spcBef>
              <a:defRPr sz="1550" b="1" i="0" spc="-20" baseline="0">
                <a:solidFill>
                  <a:srgbClr val="839097"/>
                </a:solidFill>
                <a:latin typeface="Arial Bold" charset="0"/>
              </a:defRPr>
            </a:lvl1pPr>
            <a:lvl2pPr marL="0" indent="0" algn="l">
              <a:spcBef>
                <a:spcPts val="600"/>
              </a:spcBef>
              <a:buNone/>
              <a:defRPr sz="1100" b="0" i="0" spc="0" baseline="0">
                <a:solidFill>
                  <a:srgbClr val="839097"/>
                </a:solidFill>
                <a:latin typeface="Arial" charset="0"/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Study area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5687316" y="2659500"/>
            <a:ext cx="3060700" cy="485775"/>
          </a:xfrm>
        </p:spPr>
        <p:txBody>
          <a:bodyPr/>
          <a:lstStyle>
            <a:lvl1pPr algn="l">
              <a:spcBef>
                <a:spcPts val="0"/>
              </a:spcBef>
              <a:defRPr sz="1550" b="1" i="0" spc="-20" baseline="0">
                <a:solidFill>
                  <a:srgbClr val="839097"/>
                </a:solidFill>
                <a:latin typeface="Arial Bold" charset="0"/>
              </a:defRPr>
            </a:lvl1pPr>
            <a:lvl2pPr marL="0" indent="0" algn="l">
              <a:spcBef>
                <a:spcPts val="600"/>
              </a:spcBef>
              <a:buNone/>
              <a:defRPr sz="1100" b="0" i="0" spc="0" baseline="0">
                <a:solidFill>
                  <a:srgbClr val="839097"/>
                </a:solidFill>
                <a:latin typeface="Arial" charset="0"/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Study area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5687764" y="3402000"/>
            <a:ext cx="3060700" cy="485775"/>
          </a:xfrm>
        </p:spPr>
        <p:txBody>
          <a:bodyPr/>
          <a:lstStyle>
            <a:lvl1pPr algn="l">
              <a:spcBef>
                <a:spcPts val="0"/>
              </a:spcBef>
              <a:defRPr sz="1550" b="1" i="0" spc="-20" baseline="0">
                <a:solidFill>
                  <a:srgbClr val="839097"/>
                </a:solidFill>
                <a:latin typeface="Arial Bold" charset="0"/>
              </a:defRPr>
            </a:lvl1pPr>
            <a:lvl2pPr marL="0" indent="0" algn="l">
              <a:spcBef>
                <a:spcPts val="600"/>
              </a:spcBef>
              <a:buNone/>
              <a:defRPr sz="1100" b="0" i="0" spc="0" baseline="0">
                <a:solidFill>
                  <a:srgbClr val="839097"/>
                </a:solidFill>
                <a:latin typeface="Arial" charset="0"/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Study area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306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8000" y="1383619"/>
            <a:ext cx="5458802" cy="1195847"/>
          </a:xfrm>
        </p:spPr>
        <p:txBody>
          <a:bodyPr anchor="b" anchorCtr="0">
            <a:normAutofit/>
          </a:bodyPr>
          <a:lstStyle>
            <a:lvl1pPr algn="l">
              <a:lnSpc>
                <a:spcPts val="3142"/>
              </a:lnSpc>
              <a:defRPr sz="3500" b="1" i="0" spc="-36" baseline="0">
                <a:solidFill>
                  <a:srgbClr val="FFFFFF"/>
                </a:solidFill>
                <a:latin typeface="Arial Bold" charset="0"/>
              </a:defRPr>
            </a:lvl1pPr>
          </a:lstStyle>
          <a:p>
            <a:r>
              <a:rPr lang="en-AU" dirty="0"/>
              <a:t>[spacer slide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88000" y="2679762"/>
            <a:ext cx="5458802" cy="23573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700" b="0" i="0" baseline="0">
                <a:solidFill>
                  <a:srgbClr val="FFFFFF"/>
                </a:solidFill>
                <a:latin typeface="Arial" charset="0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[spacer slide subtitle]</a:t>
            </a:r>
            <a:endParaRPr lang="en-AU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60001" y="2575152"/>
            <a:ext cx="1285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975906"/>
            <a:ext cx="9144000" cy="116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" y="-3858"/>
            <a:ext cx="9161091" cy="5171552"/>
            <a:chOff x="0" y="-7204"/>
            <a:chExt cx="12825525" cy="9653565"/>
          </a:xfrm>
        </p:grpSpPr>
        <p:sp>
          <p:nvSpPr>
            <p:cNvPr id="22" name="Rectangle 21"/>
            <p:cNvSpPr/>
            <p:nvPr/>
          </p:nvSpPr>
          <p:spPr>
            <a:xfrm>
              <a:off x="0" y="0"/>
              <a:ext cx="12814300" cy="7421691"/>
            </a:xfrm>
            <a:prstGeom prst="rect">
              <a:avLst/>
            </a:prstGeom>
            <a:solidFill>
              <a:srgbClr val="00334C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291876" y="5728"/>
              <a:ext cx="7520712" cy="9639763"/>
            </a:xfrm>
            <a:custGeom>
              <a:avLst/>
              <a:gdLst>
                <a:gd name="connsiteX0" fmla="*/ 0 w 9525000"/>
                <a:gd name="connsiteY0" fmla="*/ 8216900 h 9613900"/>
                <a:gd name="connsiteX1" fmla="*/ 7023100 w 9525000"/>
                <a:gd name="connsiteY1" fmla="*/ 0 h 9613900"/>
                <a:gd name="connsiteX2" fmla="*/ 9525000 w 9525000"/>
                <a:gd name="connsiteY2" fmla="*/ 0 h 9613900"/>
                <a:gd name="connsiteX3" fmla="*/ 9525000 w 9525000"/>
                <a:gd name="connsiteY3" fmla="*/ 9613900 h 9613900"/>
                <a:gd name="connsiteX4" fmla="*/ 3619500 w 9525000"/>
                <a:gd name="connsiteY4" fmla="*/ 9613900 h 9613900"/>
                <a:gd name="connsiteX5" fmla="*/ 0 w 9525000"/>
                <a:gd name="connsiteY5" fmla="*/ 8216900 h 9613900"/>
                <a:gd name="connsiteX0" fmla="*/ 0 w 9525000"/>
                <a:gd name="connsiteY0" fmla="*/ 8216900 h 9859587"/>
                <a:gd name="connsiteX1" fmla="*/ 7023100 w 9525000"/>
                <a:gd name="connsiteY1" fmla="*/ 0 h 9859587"/>
                <a:gd name="connsiteX2" fmla="*/ 9525000 w 9525000"/>
                <a:gd name="connsiteY2" fmla="*/ 0 h 9859587"/>
                <a:gd name="connsiteX3" fmla="*/ 9525000 w 9525000"/>
                <a:gd name="connsiteY3" fmla="*/ 9613900 h 9859587"/>
                <a:gd name="connsiteX4" fmla="*/ 4240183 w 9525000"/>
                <a:gd name="connsiteY4" fmla="*/ 9859587 h 9859587"/>
                <a:gd name="connsiteX5" fmla="*/ 0 w 9525000"/>
                <a:gd name="connsiteY5" fmla="*/ 8216900 h 9859587"/>
                <a:gd name="connsiteX0" fmla="*/ 0 w 9525000"/>
                <a:gd name="connsiteY0" fmla="*/ 8216900 h 9885449"/>
                <a:gd name="connsiteX1" fmla="*/ 7023100 w 9525000"/>
                <a:gd name="connsiteY1" fmla="*/ 0 h 9885449"/>
                <a:gd name="connsiteX2" fmla="*/ 9525000 w 9525000"/>
                <a:gd name="connsiteY2" fmla="*/ 0 h 9885449"/>
                <a:gd name="connsiteX3" fmla="*/ 7520710 w 9525000"/>
                <a:gd name="connsiteY3" fmla="*/ 9885449 h 9885449"/>
                <a:gd name="connsiteX4" fmla="*/ 4240183 w 9525000"/>
                <a:gd name="connsiteY4" fmla="*/ 9859587 h 9885449"/>
                <a:gd name="connsiteX5" fmla="*/ 0 w 9525000"/>
                <a:gd name="connsiteY5" fmla="*/ 8216900 h 9885449"/>
                <a:gd name="connsiteX0" fmla="*/ 0 w 9525000"/>
                <a:gd name="connsiteY0" fmla="*/ 8216900 h 9885449"/>
                <a:gd name="connsiteX1" fmla="*/ 6803274 w 9525000"/>
                <a:gd name="connsiteY1" fmla="*/ 245687 h 9885449"/>
                <a:gd name="connsiteX2" fmla="*/ 9525000 w 9525000"/>
                <a:gd name="connsiteY2" fmla="*/ 0 h 9885449"/>
                <a:gd name="connsiteX3" fmla="*/ 7520710 w 9525000"/>
                <a:gd name="connsiteY3" fmla="*/ 9885449 h 9885449"/>
                <a:gd name="connsiteX4" fmla="*/ 4240183 w 9525000"/>
                <a:gd name="connsiteY4" fmla="*/ 9859587 h 9885449"/>
                <a:gd name="connsiteX5" fmla="*/ 0 w 9525000"/>
                <a:gd name="connsiteY5" fmla="*/ 8216900 h 9885449"/>
                <a:gd name="connsiteX0" fmla="*/ 0 w 7520710"/>
                <a:gd name="connsiteY0" fmla="*/ 7971213 h 9639762"/>
                <a:gd name="connsiteX1" fmla="*/ 6803274 w 7520710"/>
                <a:gd name="connsiteY1" fmla="*/ 0 h 9639762"/>
                <a:gd name="connsiteX2" fmla="*/ 7520710 w 7520710"/>
                <a:gd name="connsiteY2" fmla="*/ 12931 h 9639762"/>
                <a:gd name="connsiteX3" fmla="*/ 7520710 w 7520710"/>
                <a:gd name="connsiteY3" fmla="*/ 9639762 h 9639762"/>
                <a:gd name="connsiteX4" fmla="*/ 4240183 w 7520710"/>
                <a:gd name="connsiteY4" fmla="*/ 9613900 h 9639762"/>
                <a:gd name="connsiteX5" fmla="*/ 0 w 7520710"/>
                <a:gd name="connsiteY5" fmla="*/ 7971213 h 963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0710" h="9639762">
                  <a:moveTo>
                    <a:pt x="0" y="7971213"/>
                  </a:moveTo>
                  <a:lnTo>
                    <a:pt x="6803274" y="0"/>
                  </a:lnTo>
                  <a:lnTo>
                    <a:pt x="7520710" y="12931"/>
                  </a:lnTo>
                  <a:lnTo>
                    <a:pt x="7520710" y="9639762"/>
                  </a:lnTo>
                  <a:lnTo>
                    <a:pt x="4240183" y="9613900"/>
                  </a:lnTo>
                  <a:lnTo>
                    <a:pt x="0" y="7971213"/>
                  </a:lnTo>
                  <a:close/>
                </a:path>
              </a:pathLst>
            </a:custGeom>
            <a:solidFill>
              <a:srgbClr val="007EB0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804044" y="1698931"/>
              <a:ext cx="6009409" cy="7947430"/>
            </a:xfrm>
            <a:custGeom>
              <a:avLst/>
              <a:gdLst>
                <a:gd name="connsiteX0" fmla="*/ 8013700 w 8013700"/>
                <a:gd name="connsiteY0" fmla="*/ 0 h 8102600"/>
                <a:gd name="connsiteX1" fmla="*/ 0 w 8013700"/>
                <a:gd name="connsiteY1" fmla="*/ 1739900 h 8102600"/>
                <a:gd name="connsiteX2" fmla="*/ 5334000 w 8013700"/>
                <a:gd name="connsiteY2" fmla="*/ 8102600 h 8102600"/>
                <a:gd name="connsiteX3" fmla="*/ 8013700 w 8013700"/>
                <a:gd name="connsiteY3" fmla="*/ 8102600 h 8102600"/>
                <a:gd name="connsiteX4" fmla="*/ 8013700 w 8013700"/>
                <a:gd name="connsiteY4" fmla="*/ 0 h 8102600"/>
                <a:gd name="connsiteX0" fmla="*/ 6009408 w 8013700"/>
                <a:gd name="connsiteY0" fmla="*/ 0 h 7675880"/>
                <a:gd name="connsiteX1" fmla="*/ 0 w 8013700"/>
                <a:gd name="connsiteY1" fmla="*/ 1313180 h 7675880"/>
                <a:gd name="connsiteX2" fmla="*/ 5334000 w 8013700"/>
                <a:gd name="connsiteY2" fmla="*/ 7675880 h 7675880"/>
                <a:gd name="connsiteX3" fmla="*/ 8013700 w 8013700"/>
                <a:gd name="connsiteY3" fmla="*/ 7675880 h 7675880"/>
                <a:gd name="connsiteX4" fmla="*/ 6009408 w 8013700"/>
                <a:gd name="connsiteY4" fmla="*/ 0 h 7675880"/>
                <a:gd name="connsiteX0" fmla="*/ 6009408 w 8013700"/>
                <a:gd name="connsiteY0" fmla="*/ 0 h 7934498"/>
                <a:gd name="connsiteX1" fmla="*/ 0 w 8013700"/>
                <a:gd name="connsiteY1" fmla="*/ 1313180 h 7934498"/>
                <a:gd name="connsiteX2" fmla="*/ 5553826 w 8013700"/>
                <a:gd name="connsiteY2" fmla="*/ 7934498 h 7934498"/>
                <a:gd name="connsiteX3" fmla="*/ 8013700 w 8013700"/>
                <a:gd name="connsiteY3" fmla="*/ 7675880 h 7934498"/>
                <a:gd name="connsiteX4" fmla="*/ 6009408 w 8013700"/>
                <a:gd name="connsiteY4" fmla="*/ 0 h 7934498"/>
                <a:gd name="connsiteX0" fmla="*/ 6009408 w 6009410"/>
                <a:gd name="connsiteY0" fmla="*/ 0 h 7947430"/>
                <a:gd name="connsiteX1" fmla="*/ 0 w 6009410"/>
                <a:gd name="connsiteY1" fmla="*/ 1313180 h 7947430"/>
                <a:gd name="connsiteX2" fmla="*/ 5553826 w 6009410"/>
                <a:gd name="connsiteY2" fmla="*/ 7934498 h 7947430"/>
                <a:gd name="connsiteX3" fmla="*/ 6009410 w 6009410"/>
                <a:gd name="connsiteY3" fmla="*/ 7947430 h 7947430"/>
                <a:gd name="connsiteX4" fmla="*/ 6009408 w 6009410"/>
                <a:gd name="connsiteY4" fmla="*/ 0 h 794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9410" h="7947430">
                  <a:moveTo>
                    <a:pt x="6009408" y="0"/>
                  </a:moveTo>
                  <a:lnTo>
                    <a:pt x="0" y="1313180"/>
                  </a:lnTo>
                  <a:lnTo>
                    <a:pt x="5553826" y="7934498"/>
                  </a:lnTo>
                  <a:lnTo>
                    <a:pt x="6009410" y="7947430"/>
                  </a:lnTo>
                  <a:cubicBezTo>
                    <a:pt x="6009409" y="5298287"/>
                    <a:pt x="6009409" y="2649143"/>
                    <a:pt x="6009408" y="0"/>
                  </a:cubicBezTo>
                  <a:close/>
                </a:path>
              </a:pathLst>
            </a:custGeom>
            <a:solidFill>
              <a:srgbClr val="3A404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291876" y="-7204"/>
              <a:ext cx="7533649" cy="9626832"/>
            </a:xfrm>
            <a:custGeom>
              <a:avLst/>
              <a:gdLst>
                <a:gd name="connsiteX0" fmla="*/ 0 w 9525000"/>
                <a:gd name="connsiteY0" fmla="*/ 8216900 h 9613900"/>
                <a:gd name="connsiteX1" fmla="*/ 7023100 w 9525000"/>
                <a:gd name="connsiteY1" fmla="*/ 0 h 9613900"/>
                <a:gd name="connsiteX2" fmla="*/ 9525000 w 9525000"/>
                <a:gd name="connsiteY2" fmla="*/ 0 h 9613900"/>
                <a:gd name="connsiteX3" fmla="*/ 9525000 w 9525000"/>
                <a:gd name="connsiteY3" fmla="*/ 9613900 h 9613900"/>
                <a:gd name="connsiteX4" fmla="*/ 3619500 w 9525000"/>
                <a:gd name="connsiteY4" fmla="*/ 9613900 h 9613900"/>
                <a:gd name="connsiteX5" fmla="*/ 0 w 9525000"/>
                <a:gd name="connsiteY5" fmla="*/ 8216900 h 9613900"/>
                <a:gd name="connsiteX0" fmla="*/ 0 w 9525000"/>
                <a:gd name="connsiteY0" fmla="*/ 8216900 h 9859587"/>
                <a:gd name="connsiteX1" fmla="*/ 7023100 w 9525000"/>
                <a:gd name="connsiteY1" fmla="*/ 0 h 9859587"/>
                <a:gd name="connsiteX2" fmla="*/ 9525000 w 9525000"/>
                <a:gd name="connsiteY2" fmla="*/ 0 h 9859587"/>
                <a:gd name="connsiteX3" fmla="*/ 9525000 w 9525000"/>
                <a:gd name="connsiteY3" fmla="*/ 9613900 h 9859587"/>
                <a:gd name="connsiteX4" fmla="*/ 4266044 w 9525000"/>
                <a:gd name="connsiteY4" fmla="*/ 9859587 h 9859587"/>
                <a:gd name="connsiteX5" fmla="*/ 0 w 9525000"/>
                <a:gd name="connsiteY5" fmla="*/ 8216900 h 9859587"/>
                <a:gd name="connsiteX0" fmla="*/ 0 w 9525000"/>
                <a:gd name="connsiteY0" fmla="*/ 8216900 h 9859587"/>
                <a:gd name="connsiteX1" fmla="*/ 7023100 w 9525000"/>
                <a:gd name="connsiteY1" fmla="*/ 0 h 9859587"/>
                <a:gd name="connsiteX2" fmla="*/ 9525000 w 9525000"/>
                <a:gd name="connsiteY2" fmla="*/ 0 h 9859587"/>
                <a:gd name="connsiteX3" fmla="*/ 7533643 w 9525000"/>
                <a:gd name="connsiteY3" fmla="*/ 9846655 h 9859587"/>
                <a:gd name="connsiteX4" fmla="*/ 4266044 w 9525000"/>
                <a:gd name="connsiteY4" fmla="*/ 9859587 h 9859587"/>
                <a:gd name="connsiteX5" fmla="*/ 0 w 9525000"/>
                <a:gd name="connsiteY5" fmla="*/ 8216900 h 9859587"/>
                <a:gd name="connsiteX0" fmla="*/ 0 w 7533643"/>
                <a:gd name="connsiteY0" fmla="*/ 8216900 h 9859587"/>
                <a:gd name="connsiteX1" fmla="*/ 7023100 w 7533643"/>
                <a:gd name="connsiteY1" fmla="*/ 0 h 9859587"/>
                <a:gd name="connsiteX2" fmla="*/ 7520713 w 7533643"/>
                <a:gd name="connsiteY2" fmla="*/ 219827 h 9859587"/>
                <a:gd name="connsiteX3" fmla="*/ 7533643 w 7533643"/>
                <a:gd name="connsiteY3" fmla="*/ 9846655 h 9859587"/>
                <a:gd name="connsiteX4" fmla="*/ 4266044 w 7533643"/>
                <a:gd name="connsiteY4" fmla="*/ 9859587 h 9859587"/>
                <a:gd name="connsiteX5" fmla="*/ 0 w 7533643"/>
                <a:gd name="connsiteY5" fmla="*/ 8216900 h 9859587"/>
                <a:gd name="connsiteX0" fmla="*/ 0 w 7533644"/>
                <a:gd name="connsiteY0" fmla="*/ 8216900 h 9859587"/>
                <a:gd name="connsiteX1" fmla="*/ 7023100 w 7533644"/>
                <a:gd name="connsiteY1" fmla="*/ 0 h 9859587"/>
                <a:gd name="connsiteX2" fmla="*/ 7533644 w 7533644"/>
                <a:gd name="connsiteY2" fmla="*/ 206895 h 9859587"/>
                <a:gd name="connsiteX3" fmla="*/ 7533643 w 7533644"/>
                <a:gd name="connsiteY3" fmla="*/ 9846655 h 9859587"/>
                <a:gd name="connsiteX4" fmla="*/ 4266044 w 7533644"/>
                <a:gd name="connsiteY4" fmla="*/ 9859587 h 9859587"/>
                <a:gd name="connsiteX5" fmla="*/ 0 w 7533644"/>
                <a:gd name="connsiteY5" fmla="*/ 8216900 h 9859587"/>
                <a:gd name="connsiteX0" fmla="*/ 0 w 7533644"/>
                <a:gd name="connsiteY0" fmla="*/ 8010005 h 9652692"/>
                <a:gd name="connsiteX1" fmla="*/ 6829137 w 7533644"/>
                <a:gd name="connsiteY1" fmla="*/ 12930 h 9652692"/>
                <a:gd name="connsiteX2" fmla="*/ 7533644 w 7533644"/>
                <a:gd name="connsiteY2" fmla="*/ 0 h 9652692"/>
                <a:gd name="connsiteX3" fmla="*/ 7533643 w 7533644"/>
                <a:gd name="connsiteY3" fmla="*/ 9639760 h 9652692"/>
                <a:gd name="connsiteX4" fmla="*/ 4266044 w 7533644"/>
                <a:gd name="connsiteY4" fmla="*/ 9652692 h 9652692"/>
                <a:gd name="connsiteX5" fmla="*/ 0 w 7533644"/>
                <a:gd name="connsiteY5" fmla="*/ 8010005 h 9652692"/>
                <a:gd name="connsiteX0" fmla="*/ 0 w 7533644"/>
                <a:gd name="connsiteY0" fmla="*/ 7997075 h 9639762"/>
                <a:gd name="connsiteX1" fmla="*/ 6829137 w 7533644"/>
                <a:gd name="connsiteY1" fmla="*/ 0 h 9639762"/>
                <a:gd name="connsiteX2" fmla="*/ 7533644 w 7533644"/>
                <a:gd name="connsiteY2" fmla="*/ 25863 h 9639762"/>
                <a:gd name="connsiteX3" fmla="*/ 7533643 w 7533644"/>
                <a:gd name="connsiteY3" fmla="*/ 9626830 h 9639762"/>
                <a:gd name="connsiteX4" fmla="*/ 4266044 w 7533644"/>
                <a:gd name="connsiteY4" fmla="*/ 9639762 h 9639762"/>
                <a:gd name="connsiteX5" fmla="*/ 0 w 7533644"/>
                <a:gd name="connsiteY5" fmla="*/ 7997075 h 9639762"/>
                <a:gd name="connsiteX0" fmla="*/ 0 w 7533644"/>
                <a:gd name="connsiteY0" fmla="*/ 7984145 h 9626832"/>
                <a:gd name="connsiteX1" fmla="*/ 6803276 w 7533644"/>
                <a:gd name="connsiteY1" fmla="*/ 0 h 9626832"/>
                <a:gd name="connsiteX2" fmla="*/ 7533644 w 7533644"/>
                <a:gd name="connsiteY2" fmla="*/ 12933 h 9626832"/>
                <a:gd name="connsiteX3" fmla="*/ 7533643 w 7533644"/>
                <a:gd name="connsiteY3" fmla="*/ 9613900 h 9626832"/>
                <a:gd name="connsiteX4" fmla="*/ 4266044 w 7533644"/>
                <a:gd name="connsiteY4" fmla="*/ 9626832 h 9626832"/>
                <a:gd name="connsiteX5" fmla="*/ 0 w 7533644"/>
                <a:gd name="connsiteY5" fmla="*/ 7984145 h 962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3644" h="9626832">
                  <a:moveTo>
                    <a:pt x="0" y="7984145"/>
                  </a:moveTo>
                  <a:lnTo>
                    <a:pt x="6803276" y="0"/>
                  </a:lnTo>
                  <a:lnTo>
                    <a:pt x="7533644" y="12933"/>
                  </a:lnTo>
                  <a:cubicBezTo>
                    <a:pt x="7533644" y="3226186"/>
                    <a:pt x="7533643" y="6400647"/>
                    <a:pt x="7533643" y="9613900"/>
                  </a:cubicBezTo>
                  <a:lnTo>
                    <a:pt x="4266044" y="9626832"/>
                  </a:lnTo>
                  <a:lnTo>
                    <a:pt x="0" y="7984145"/>
                  </a:lnTo>
                  <a:close/>
                </a:path>
              </a:pathLst>
            </a:custGeom>
            <a:solidFill>
              <a:srgbClr val="00334C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518714" y="1315568"/>
            <a:ext cx="198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395536" y="789552"/>
            <a:ext cx="41764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500" b="1" i="0" kern="1200" spc="-80" baseline="0" dirty="0">
                <a:solidFill>
                  <a:srgbClr val="FFFFFF"/>
                </a:solidFill>
                <a:latin typeface="Arial Bold" charset="0"/>
                <a:ea typeface="+mj-ea"/>
                <a:cs typeface="+mj-cs"/>
              </a:rPr>
              <a:t>With thanks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99728" y="1960496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0" i="0" kern="1200" spc="-40" baseline="0" dirty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doherty.edu.au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0000" y="2585095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0" i="0" kern="1200" spc="0" baseline="0" dirty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/DohertyInstitute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92000" y="2845789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0" i="0" kern="1200" spc="0" baseline="0" dirty="0">
                <a:solidFill>
                  <a:srgbClr val="FFFFFF"/>
                </a:solidFill>
                <a:latin typeface="Arial" charset="0"/>
                <a:ea typeface="+mj-ea"/>
                <a:cs typeface="+mj-cs"/>
              </a:rPr>
              <a:t>@TheDohertyInst  #DohertyInstitute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8" y="2630011"/>
            <a:ext cx="249790" cy="189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23" y="2902410"/>
            <a:ext cx="252000" cy="18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3" y="4194609"/>
            <a:ext cx="2988147" cy="59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54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no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629800"/>
            <a:ext cx="252000" cy="18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902410"/>
            <a:ext cx="252000" cy="189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18714" y="1315568"/>
            <a:ext cx="198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395536" y="789552"/>
            <a:ext cx="41764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500" b="1" i="0" kern="1200" spc="-80" baseline="0" dirty="0">
                <a:solidFill>
                  <a:srgbClr val="007DC5"/>
                </a:solidFill>
                <a:latin typeface="Arial Bold" charset="0"/>
                <a:ea typeface="+mj-ea"/>
                <a:cs typeface="+mj-cs"/>
              </a:rPr>
              <a:t>With thanks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99728" y="1960496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0" i="0" kern="1200" spc="-40" baseline="0" dirty="0">
                <a:solidFill>
                  <a:srgbClr val="007DC5"/>
                </a:solidFill>
                <a:latin typeface="Arial" charset="0"/>
                <a:ea typeface="+mj-ea"/>
                <a:cs typeface="+mj-cs"/>
              </a:rPr>
              <a:t>doherty.edu.au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0000" y="2585095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0" i="0" kern="1200" spc="0" baseline="0" dirty="0">
                <a:solidFill>
                  <a:srgbClr val="007DC5"/>
                </a:solidFill>
                <a:latin typeface="Arial" charset="0"/>
                <a:ea typeface="+mj-ea"/>
                <a:cs typeface="+mj-cs"/>
              </a:rPr>
              <a:t>/DohertyInstitute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92000" y="2845789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0" i="0" kern="1200" spc="0" baseline="0" dirty="0">
                <a:solidFill>
                  <a:srgbClr val="007DC5"/>
                </a:solidFill>
                <a:latin typeface="Arial" charset="0"/>
                <a:ea typeface="+mj-ea"/>
                <a:cs typeface="+mj-cs"/>
              </a:rPr>
              <a:t>@TheDohertyInst  #DohertyInstitute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18400" y="1314900"/>
            <a:ext cx="198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55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it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473124"/>
            <a:ext cx="7488832" cy="5616624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Title: Click on "Insert" &gt; "Header &amp; Footer" to change footer</a:t>
            </a:r>
            <a:endParaRPr lang="en-AU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b="1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5580113" y="4549500"/>
            <a:ext cx="3164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b="1" i="0" spc="-30" baseline="0" dirty="0">
                <a:solidFill>
                  <a:srgbClr val="FFFFFF"/>
                </a:solidFill>
                <a:latin typeface="Arial Bold" charset="0"/>
              </a:rPr>
              <a:t>The Peter Doherty Institute for Infection and Immunity 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3923928" y="4657500"/>
            <a:ext cx="4824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b="0" i="0" spc="-10" baseline="0" dirty="0">
                <a:solidFill>
                  <a:srgbClr val="FFFFFF"/>
                </a:solidFill>
                <a:latin typeface="Arial" charset="0"/>
              </a:rPr>
              <a:t>A joint venture between The University of Melbourne and The Royal Melbourne Hospital</a:t>
            </a:r>
          </a:p>
        </p:txBody>
      </p:sp>
      <p:graphicFrame>
        <p:nvGraphicFramePr>
          <p:cNvPr id="15" name="Table Placeholder 10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998955139"/>
              </p:ext>
            </p:extLst>
          </p:nvPr>
        </p:nvGraphicFramePr>
        <p:xfrm>
          <a:off x="404812" y="1059582"/>
          <a:ext cx="3951164" cy="801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1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823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5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Bold" charset="0"/>
                          <a:ea typeface="+mn-ea"/>
                          <a:cs typeface="+mn-cs"/>
                        </a:rPr>
                        <a:t>Twitter</a:t>
                      </a:r>
                    </a:p>
                  </a:txBody>
                  <a:tcPr marL="65314" marR="65314" marT="24493" marB="135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318">
                <a:tc>
                  <a:txBody>
                    <a:bodyPr/>
                    <a:lstStyle/>
                    <a:p>
                      <a:pPr marL="0" indent="0">
                        <a:lnSpc>
                          <a:spcPts val="1300"/>
                        </a:lnSpc>
                      </a:pPr>
                      <a:r>
                        <a:rPr kumimoji="0" lang="en-AU" sz="4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  <a:endParaRPr lang="en-AU" sz="2700" dirty="0"/>
                    </a:p>
                  </a:txBody>
                  <a:tcPr marL="36000" marR="65314" marT="24493" marB="135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25"/>
          </p:nvPr>
        </p:nvSpPr>
        <p:spPr>
          <a:xfrm>
            <a:off x="5148264" y="1762125"/>
            <a:ext cx="3527425" cy="22681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A72EE-E49E-4E39-9460-9033C6B96F3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4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Picture + 3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6963" y="1383619"/>
            <a:ext cx="5458802" cy="1195847"/>
          </a:xfrm>
        </p:spPr>
        <p:txBody>
          <a:bodyPr anchor="b" anchorCtr="0">
            <a:normAutofit/>
          </a:bodyPr>
          <a:lstStyle>
            <a:lvl1pPr algn="l">
              <a:lnSpc>
                <a:spcPts val="3142"/>
              </a:lnSpc>
              <a:defRPr sz="3500" b="1" i="0" spc="-36" baseline="0">
                <a:solidFill>
                  <a:srgbClr val="FFFFFF"/>
                </a:solidFill>
                <a:latin typeface="Arial Bold" charset="0"/>
              </a:defRPr>
            </a:lvl1pPr>
          </a:lstStyle>
          <a:p>
            <a:r>
              <a:rPr lang="en-AU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56963" y="2679762"/>
            <a:ext cx="5458802" cy="23573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700" b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or other qualifier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56963" y="2902501"/>
            <a:ext cx="5458802" cy="23186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700" b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2pPr>
            <a:lvl3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3pPr>
            <a:lvl4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4pPr>
            <a:lvl5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12.04.2016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091488" y="4214813"/>
            <a:ext cx="612000" cy="594000"/>
          </a:xfrm>
        </p:spPr>
        <p:txBody>
          <a:bodyPr lIns="36000" rIns="36000"/>
          <a:lstStyle>
            <a:lvl1pPr algn="ctr">
              <a:defRPr sz="600" baseline="0"/>
            </a:lvl1pPr>
          </a:lstStyle>
          <a:p>
            <a:r>
              <a:rPr lang="en-AU" dirty="0"/>
              <a:t>Insert collaborator logo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344976" y="4214813"/>
            <a:ext cx="612000" cy="594000"/>
          </a:xfrm>
        </p:spPr>
        <p:txBody>
          <a:bodyPr lIns="36000" rIns="36000"/>
          <a:lstStyle>
            <a:lvl1pPr algn="ctr">
              <a:defRPr sz="600" baseline="0"/>
            </a:lvl1pPr>
          </a:lstStyle>
          <a:p>
            <a:r>
              <a:rPr lang="en-AU" dirty="0"/>
              <a:t>Insert collaborator logo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598464" y="4214813"/>
            <a:ext cx="612000" cy="594000"/>
          </a:xfrm>
        </p:spPr>
        <p:txBody>
          <a:bodyPr lIns="36000" rIns="36000"/>
          <a:lstStyle>
            <a:lvl1pPr algn="ctr">
              <a:defRPr sz="600" baseline="0"/>
            </a:lvl1pPr>
          </a:lstStyle>
          <a:p>
            <a:r>
              <a:rPr lang="en-AU" dirty="0"/>
              <a:t>Insert collaborator logo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3" y="4194609"/>
            <a:ext cx="2988147" cy="5957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8000" y="1383619"/>
            <a:ext cx="5458802" cy="1195847"/>
          </a:xfrm>
        </p:spPr>
        <p:txBody>
          <a:bodyPr anchor="b" anchorCtr="0">
            <a:normAutofit/>
          </a:bodyPr>
          <a:lstStyle>
            <a:lvl1pPr algn="l">
              <a:lnSpc>
                <a:spcPts val="3142"/>
              </a:lnSpc>
              <a:defRPr sz="3500" b="1" i="0" spc="-36" baseline="0">
                <a:solidFill>
                  <a:srgbClr val="FFFFFF"/>
                </a:solidFill>
                <a:latin typeface="Arial Bold" charset="0"/>
              </a:defRPr>
            </a:lvl1pPr>
          </a:lstStyle>
          <a:p>
            <a:r>
              <a:rPr lang="en-AU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88000" y="2679762"/>
            <a:ext cx="5458802" cy="23573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700" b="0" i="0" baseline="0">
                <a:solidFill>
                  <a:srgbClr val="FFFFFF"/>
                </a:solidFill>
                <a:latin typeface="Arial" charset="0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or other qualifier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2902501"/>
            <a:ext cx="5458802" cy="23186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rgbClr val="FFFFFF"/>
                </a:solidFill>
                <a:latin typeface="Arial" charset="0"/>
              </a:defRPr>
            </a:lvl1pPr>
            <a:lvl2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2pPr>
            <a:lvl3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3pPr>
            <a:lvl4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4pPr>
            <a:lvl5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12.04.2016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60001" y="2575152"/>
            <a:ext cx="1285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31608" y="4214813"/>
            <a:ext cx="612000" cy="594000"/>
          </a:xfrm>
        </p:spPr>
        <p:txBody>
          <a:bodyPr lIns="36000" rIns="36000"/>
          <a:lstStyle>
            <a:lvl1pPr algn="ctr">
              <a:defRPr sz="600" baseline="0"/>
            </a:lvl1pPr>
          </a:lstStyle>
          <a:p>
            <a:r>
              <a:rPr lang="en-AU" dirty="0"/>
              <a:t>Insert collaborator logo</a:t>
            </a:r>
          </a:p>
        </p:txBody>
      </p:sp>
    </p:spTree>
    <p:extLst>
      <p:ext uri="{BB962C8B-B14F-4D97-AF65-F5344CB8AC3E}">
        <p14:creationId xmlns:p14="http://schemas.microsoft.com/office/powerpoint/2010/main" val="349627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no picture extra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88000" y="1383619"/>
            <a:ext cx="5458802" cy="1195847"/>
          </a:xfrm>
        </p:spPr>
        <p:txBody>
          <a:bodyPr anchor="b" anchorCtr="0">
            <a:normAutofit/>
          </a:bodyPr>
          <a:lstStyle>
            <a:lvl1pPr algn="l">
              <a:lnSpc>
                <a:spcPts val="3142"/>
              </a:lnSpc>
              <a:defRPr sz="3500" b="1" i="0" spc="-36" baseline="0">
                <a:solidFill>
                  <a:srgbClr val="FFFFFF"/>
                </a:solidFill>
                <a:latin typeface="Arial Bold" charset="0"/>
              </a:defRPr>
            </a:lvl1pPr>
          </a:lstStyle>
          <a:p>
            <a:r>
              <a:rPr lang="en-AU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88000" y="2679762"/>
            <a:ext cx="5458802" cy="23573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700" b="0" i="0" baseline="0">
                <a:solidFill>
                  <a:srgbClr val="FFFFFF"/>
                </a:solidFill>
                <a:latin typeface="Arial" charset="0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or other qualifier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2902501"/>
            <a:ext cx="5458802" cy="23186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700" b="0" i="0">
                <a:solidFill>
                  <a:srgbClr val="FFFFFF"/>
                </a:solidFill>
                <a:latin typeface="Arial" charset="0"/>
              </a:defRPr>
            </a:lvl1pPr>
            <a:lvl2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2pPr>
            <a:lvl3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3pPr>
            <a:lvl4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4pPr>
            <a:lvl5pPr>
              <a:defRPr sz="1700">
                <a:solidFill>
                  <a:srgbClr val="FFFFFF"/>
                </a:solidFill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12.04.2016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60001" y="2575152"/>
            <a:ext cx="1285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31608" y="4214813"/>
            <a:ext cx="612000" cy="594000"/>
          </a:xfrm>
        </p:spPr>
        <p:txBody>
          <a:bodyPr lIns="36000" rIns="36000"/>
          <a:lstStyle>
            <a:lvl1pPr algn="ctr">
              <a:defRPr sz="600" baseline="0"/>
            </a:lvl1pPr>
          </a:lstStyle>
          <a:p>
            <a:r>
              <a:rPr lang="en-AU" dirty="0"/>
              <a:t>Insert collaborator logo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1259632" y="4214813"/>
            <a:ext cx="612000" cy="594000"/>
          </a:xfrm>
        </p:spPr>
        <p:txBody>
          <a:bodyPr lIns="36000" rIns="36000"/>
          <a:lstStyle>
            <a:lvl1pPr algn="ctr">
              <a:defRPr sz="600" baseline="0"/>
            </a:lvl1pPr>
          </a:lstStyle>
          <a:p>
            <a:r>
              <a:rPr lang="en-AU" dirty="0"/>
              <a:t>Insert collaborator logo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22"/>
          </p:nvPr>
        </p:nvSpPr>
        <p:spPr>
          <a:xfrm>
            <a:off x="4067946" y="1059583"/>
            <a:ext cx="4680519" cy="324036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b="1" i="0" spc="-57" baseline="0">
                <a:solidFill>
                  <a:srgbClr val="FFFFFF"/>
                </a:solidFill>
                <a:latin typeface="Arial Bold" charset="0"/>
              </a:defRPr>
            </a:lvl1pPr>
            <a:lvl2pPr marL="266700" indent="-266700" algn="l">
              <a:lnSpc>
                <a:spcPct val="120000"/>
              </a:lnSpc>
              <a:spcBef>
                <a:spcPts val="643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  <a:defRPr sz="1800" b="1" i="0" spc="0" baseline="0">
                <a:solidFill>
                  <a:srgbClr val="FFFFFF"/>
                </a:solidFill>
                <a:latin typeface="Arial Bold" charset="0"/>
              </a:defRPr>
            </a:lvl2pPr>
            <a:lvl3pPr marL="257371" indent="0" algn="l">
              <a:lnSpc>
                <a:spcPct val="120000"/>
              </a:lnSpc>
              <a:spcAft>
                <a:spcPts val="1200"/>
              </a:spcAft>
              <a:buNone/>
              <a:defRPr sz="1800" b="0" spc="-57" baseline="0">
                <a:solidFill>
                  <a:srgbClr val="FFFFFF"/>
                </a:solidFill>
                <a:latin typeface="Raleway SemiBold" panose="020B0003030101060003" pitchFamily="34" charset="0"/>
              </a:defRPr>
            </a:lvl3pPr>
            <a:lvl4pPr marL="515876" indent="-258505" algn="l">
              <a:lnSpc>
                <a:spcPct val="120000"/>
              </a:lnSpc>
              <a:spcAft>
                <a:spcPts val="1200"/>
              </a:spcAft>
              <a:defRPr sz="1800" b="0" spc="-57" baseline="0">
                <a:solidFill>
                  <a:srgbClr val="FFFFFF"/>
                </a:solidFill>
                <a:latin typeface="Raleway SemiBold" panose="020B0003030101060003" pitchFamily="34" charset="0"/>
              </a:defRPr>
            </a:lvl4pPr>
            <a:lvl5pPr marL="515876" indent="0" algn="l">
              <a:lnSpc>
                <a:spcPct val="120000"/>
              </a:lnSpc>
              <a:spcAft>
                <a:spcPts val="1200"/>
              </a:spcAft>
              <a:buNone/>
              <a:defRPr sz="1800" b="0" spc="-71" baseline="0">
                <a:solidFill>
                  <a:srgbClr val="FFFFFF"/>
                </a:solidFill>
                <a:latin typeface="Raleway SemiBold" panose="020B00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Title: Click on "Insert" &gt; "Header &amp; Footer" to change footer</a:t>
            </a:r>
            <a:endParaRPr lang="en-AU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b="1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5580113" y="4549500"/>
            <a:ext cx="3164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b="1" i="0" spc="-30" baseline="0" dirty="0">
                <a:solidFill>
                  <a:srgbClr val="FFFFFF"/>
                </a:solidFill>
                <a:latin typeface="Arial Bold" charset="0"/>
              </a:rPr>
              <a:t>The Peter Doherty Institute for Infection and Immunity 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3923928" y="4657500"/>
            <a:ext cx="4824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b="0" i="0" spc="-10" baseline="0" dirty="0">
                <a:solidFill>
                  <a:srgbClr val="FFFFFF"/>
                </a:solidFill>
                <a:latin typeface="Arial" charset="0"/>
              </a:rPr>
              <a:t>A joint venture between The University of Melbourne and The Royal Melbourne Hospital</a:t>
            </a:r>
          </a:p>
        </p:txBody>
      </p:sp>
    </p:spTree>
    <p:extLst>
      <p:ext uri="{BB962C8B-B14F-4D97-AF65-F5344CB8AC3E}">
        <p14:creationId xmlns:p14="http://schemas.microsoft.com/office/powerpoint/2010/main" val="209842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4537494" y="1005576"/>
            <a:ext cx="4210970" cy="3294367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2200"/>
              </a:spcBef>
              <a:spcAft>
                <a:spcPts val="300"/>
              </a:spcAft>
              <a:buNone/>
              <a:defRPr sz="2000" b="1" i="0" spc="-20" baseline="0">
                <a:solidFill>
                  <a:srgbClr val="FFFFFF"/>
                </a:solidFill>
                <a:latin typeface="Arial Bold" charset="0"/>
              </a:defRPr>
            </a:lvl1pPr>
            <a:lvl2pPr marL="0" indent="0" algn="l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None/>
              <a:defRPr sz="1400" b="0" i="0" spc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2pPr>
            <a:lvl3pPr marL="180975" indent="-180975" algn="l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400" b="0" i="0" spc="-57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3pPr>
            <a:lvl4pPr marL="515876" indent="-258505" algn="l">
              <a:lnSpc>
                <a:spcPct val="120000"/>
              </a:lnSpc>
              <a:spcAft>
                <a:spcPts val="1200"/>
              </a:spcAft>
              <a:defRPr sz="1800" b="0" spc="-57" baseline="0">
                <a:solidFill>
                  <a:srgbClr val="FFFFFF"/>
                </a:solidFill>
                <a:latin typeface="Raleway SemiBold" panose="020B0003030101060003" pitchFamily="34" charset="0"/>
              </a:defRPr>
            </a:lvl4pPr>
            <a:lvl5pPr marL="515876" indent="0" algn="l">
              <a:lnSpc>
                <a:spcPct val="120000"/>
              </a:lnSpc>
              <a:spcAft>
                <a:spcPts val="1200"/>
              </a:spcAft>
              <a:buNone/>
              <a:defRPr sz="1800" b="0" spc="-71" baseline="0">
                <a:solidFill>
                  <a:srgbClr val="FFFFFF"/>
                </a:solidFill>
                <a:latin typeface="Raleway SemiBold" panose="020B0003030101060003" pitchFamily="34" charset="0"/>
              </a:defRPr>
            </a:lvl5pPr>
          </a:lstStyle>
          <a:p>
            <a:pPr lvl="0"/>
            <a:r>
              <a:rPr lang="en-US" dirty="0"/>
              <a:t>Sub heading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Title: Click on "Insert" &gt; "Header &amp; Footer" to change footer</a:t>
            </a:r>
            <a:endParaRPr lang="en-AU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b="1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5580113" y="4549500"/>
            <a:ext cx="3164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b="1" i="0" spc="-30" baseline="0" dirty="0">
                <a:solidFill>
                  <a:srgbClr val="FFFFFF"/>
                </a:solidFill>
                <a:latin typeface="Arial Bold" charset="0"/>
              </a:rPr>
              <a:t>The Peter Doherty Institute for Infection and Immunity 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3923928" y="4657500"/>
            <a:ext cx="4824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b="0" i="0" spc="-10" baseline="0" dirty="0">
                <a:solidFill>
                  <a:srgbClr val="FFFFFF"/>
                </a:solidFill>
                <a:latin typeface="Arial" charset="0"/>
              </a:rPr>
              <a:t>A joint venture between The University of Melbourne and The Royal Melbourne Hospital</a:t>
            </a:r>
          </a:p>
        </p:txBody>
      </p:sp>
    </p:spTree>
    <p:extLst>
      <p:ext uri="{BB962C8B-B14F-4D97-AF65-F5344CB8AC3E}">
        <p14:creationId xmlns:p14="http://schemas.microsoft.com/office/powerpoint/2010/main" val="64593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header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839097"/>
                </a:solidFill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007DC5"/>
                </a:solidFill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14000" y="1026000"/>
            <a:ext cx="822960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04000" y="4455000"/>
            <a:ext cx="8172000" cy="0"/>
          </a:xfrm>
          <a:prstGeom prst="line">
            <a:avLst/>
          </a:prstGeom>
          <a:ln w="38100">
            <a:solidFill>
              <a:srgbClr val="007D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90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er-fr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000" y="153900"/>
            <a:ext cx="8229600" cy="512850"/>
          </a:xfrm>
        </p:spPr>
        <p:txBody>
          <a:bodyPr anchor="b" anchorCtr="0"/>
          <a:lstStyle>
            <a:lvl1pPr algn="l"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[footer-free slide]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14000" y="1026000"/>
            <a:ext cx="8229600" cy="322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000" y="153900"/>
            <a:ext cx="8229600" cy="513000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000" y="1026000"/>
            <a:ext cx="8229600" cy="3226500"/>
          </a:xfrm>
          <a:prstGeom prst="rect">
            <a:avLst/>
          </a:prstGeom>
        </p:spPr>
        <p:txBody>
          <a:bodyPr vert="horz" lIns="91429" tIns="45715" rIns="91429" bIns="45715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Next</a:t>
            </a:r>
          </a:p>
          <a:p>
            <a:pPr lvl="3"/>
            <a:r>
              <a:rPr lang="en-US" dirty="0"/>
              <a:t>Next </a:t>
            </a:r>
          </a:p>
          <a:p>
            <a:pPr lvl="4"/>
            <a:r>
              <a:rPr lang="en-US" dirty="0"/>
              <a:t>Next</a:t>
            </a:r>
          </a:p>
          <a:p>
            <a:pPr lvl="5"/>
            <a:r>
              <a:rPr lang="en-US" dirty="0"/>
              <a:t>Next</a:t>
            </a:r>
          </a:p>
          <a:p>
            <a:pPr lvl="6"/>
            <a:r>
              <a:rPr lang="en-US" sz="1600" dirty="0"/>
              <a:t>Next</a:t>
            </a:r>
          </a:p>
          <a:p>
            <a:pPr lvl="7"/>
            <a:r>
              <a:rPr lang="en-US" sz="1600" dirty="0"/>
              <a:t>Next</a:t>
            </a:r>
          </a:p>
          <a:p>
            <a:pPr lvl="8"/>
            <a:r>
              <a:rPr lang="en-US" dirty="0"/>
              <a:t>Next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00" y="4657500"/>
            <a:ext cx="3009472" cy="290514"/>
          </a:xfrm>
          <a:prstGeom prst="rect">
            <a:avLst/>
          </a:prstGeom>
        </p:spPr>
        <p:txBody>
          <a:bodyPr vert="horz" lIns="91429" tIns="45715" rIns="91429" bIns="45715" rtlCol="0" anchor="t" anchorCtr="0"/>
          <a:lstStyle>
            <a:lvl1pPr algn="l">
              <a:defRPr sz="900" b="1" i="0" spc="-20" baseline="0">
                <a:solidFill>
                  <a:schemeClr val="bg2"/>
                </a:solidFill>
                <a:latin typeface="Arial Bold" charset="0"/>
              </a:defRPr>
            </a:lvl1pPr>
          </a:lstStyle>
          <a:p>
            <a:r>
              <a:rPr lang="en-AU" dirty="0"/>
              <a:t>Presentation Title: Click on "Insert" &gt; "Header &amp; Footer" to change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00" y="4515966"/>
            <a:ext cx="2133600" cy="199378"/>
          </a:xfrm>
          <a:prstGeom prst="rect">
            <a:avLst/>
          </a:prstGeom>
        </p:spPr>
        <p:txBody>
          <a:bodyPr vert="horz" lIns="91429" tIns="45715" rIns="91429" bIns="45715" rtlCol="0" anchor="b" anchorCtr="0"/>
          <a:lstStyle>
            <a:lvl1pPr algn="l">
              <a:defRPr sz="900">
                <a:solidFill>
                  <a:schemeClr val="tx2"/>
                </a:solidFill>
                <a:latin typeface="Raleway SemiBold" panose="020B0003030101060003" pitchFamily="34" charset="0"/>
              </a:defRPr>
            </a:lvl1pPr>
          </a:lstStyle>
          <a:p>
            <a:r>
              <a:rPr lang="en-AU" b="1" dirty="0">
                <a:latin typeface="Arial Bold" charset="0"/>
              </a:rPr>
              <a:t>Slide </a:t>
            </a:r>
            <a:fld id="{89BDF69A-9160-471D-91FF-1FD792BB5D1F}" type="slidenum">
              <a:rPr lang="en-AU" b="1" smtClean="0">
                <a:latin typeface="Arial Bold" charset="0"/>
              </a:rPr>
              <a:pPr/>
              <a:t>‹#›</a:t>
            </a:fld>
            <a:endParaRPr lang="en-AU" b="1" dirty="0">
              <a:latin typeface="Arial Bold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580113" y="4549500"/>
            <a:ext cx="3164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b="1" i="0" spc="-30" baseline="0" dirty="0">
                <a:solidFill>
                  <a:srgbClr val="007DC5"/>
                </a:solidFill>
                <a:latin typeface="Arial Bold" charset="0"/>
              </a:rPr>
              <a:t>The Peter Doherty Institute for Infection and Immunity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923928" y="4657500"/>
            <a:ext cx="4824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b="0" i="0" spc="-10" baseline="0" dirty="0">
                <a:solidFill>
                  <a:srgbClr val="007DC5"/>
                </a:solidFill>
                <a:latin typeface="Arial" charset="0"/>
              </a:rPr>
              <a:t>A joint venture between The University of Melbourne and The Royal Melbourne Hospital</a:t>
            </a:r>
          </a:p>
        </p:txBody>
      </p:sp>
    </p:spTree>
    <p:extLst>
      <p:ext uri="{BB962C8B-B14F-4D97-AF65-F5344CB8AC3E}">
        <p14:creationId xmlns:p14="http://schemas.microsoft.com/office/powerpoint/2010/main" val="131069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6" r:id="rId3"/>
    <p:sldLayoutId id="2147483674" r:id="rId4"/>
    <p:sldLayoutId id="2147483692" r:id="rId5"/>
    <p:sldLayoutId id="2147483665" r:id="rId6"/>
    <p:sldLayoutId id="2147483675" r:id="rId7"/>
    <p:sldLayoutId id="2147483666" r:id="rId8"/>
    <p:sldLayoutId id="2147483689" r:id="rId9"/>
    <p:sldLayoutId id="2147483676" r:id="rId10"/>
    <p:sldLayoutId id="2147483677" r:id="rId11"/>
    <p:sldLayoutId id="2147483679" r:id="rId12"/>
    <p:sldLayoutId id="2147483680" r:id="rId13"/>
    <p:sldLayoutId id="2147483681" r:id="rId14"/>
    <p:sldLayoutId id="2147483678" r:id="rId15"/>
    <p:sldLayoutId id="2147483682" r:id="rId16"/>
    <p:sldLayoutId id="2147483683" r:id="rId17"/>
    <p:sldLayoutId id="2147483694" r:id="rId18"/>
    <p:sldLayoutId id="2147483684" r:id="rId19"/>
    <p:sldLayoutId id="2147483685" r:id="rId20"/>
    <p:sldLayoutId id="2147483686" r:id="rId21"/>
    <p:sldLayoutId id="2147483695" r:id="rId22"/>
    <p:sldLayoutId id="2147483687" r:id="rId23"/>
    <p:sldLayoutId id="2147483688" r:id="rId24"/>
    <p:sldLayoutId id="2147483693" r:id="rId25"/>
    <p:sldLayoutId id="2147483699" r:id="rId26"/>
  </p:sldLayoutIdLst>
  <p:hf hdr="0" dt="0"/>
  <p:txStyles>
    <p:titleStyle>
      <a:lvl1pPr algn="l" defTabSz="914290" rtl="0" eaLnBrk="1" latinLnBrk="0" hangingPunct="1">
        <a:spcBef>
          <a:spcPct val="0"/>
        </a:spcBef>
        <a:buNone/>
        <a:defRPr sz="2800" b="1" i="0" kern="1200">
          <a:solidFill>
            <a:schemeClr val="tx2"/>
          </a:solidFill>
          <a:latin typeface="Arial Bold" charset="0"/>
          <a:ea typeface="+mj-ea"/>
          <a:cs typeface="+mj-cs"/>
        </a:defRPr>
      </a:lvl1pPr>
    </p:titleStyle>
    <p:bodyStyle>
      <a:lvl1pPr marL="0" indent="0" algn="l" defTabSz="914290" rtl="0" eaLnBrk="1" latinLnBrk="0" hangingPunct="1">
        <a:spcBef>
          <a:spcPct val="20000"/>
        </a:spcBef>
        <a:buFont typeface="Arial" panose="020B0604020202020204" pitchFamily="34" charset="0"/>
        <a:buNone/>
        <a:defRPr sz="2200" b="0" kern="1200" baseline="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270000" indent="-270000" algn="l" defTabSz="914290" rtl="0" eaLnBrk="1" latinLnBrk="0" hangingPunct="1">
        <a:spcBef>
          <a:spcPct val="20000"/>
        </a:spcBef>
        <a:buClr>
          <a:schemeClr val="tx2"/>
        </a:buClr>
        <a:buFont typeface="Arial" charset="0"/>
        <a:buChar char="•"/>
        <a:defRPr sz="2000" b="0" kern="1200" baseline="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540000" indent="-270000" algn="l" defTabSz="91429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b="0" kern="1200" baseline="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810000" indent="-270000" algn="l" defTabSz="914290" rtl="0" eaLnBrk="1" latinLnBrk="0" hangingPunct="1">
        <a:spcBef>
          <a:spcPct val="20000"/>
        </a:spcBef>
        <a:buClr>
          <a:schemeClr val="tx2"/>
        </a:buClr>
        <a:buFont typeface=".LucidaGrandeUI" charset="0"/>
        <a:buChar char="◆"/>
        <a:tabLst/>
        <a:defRPr sz="1600" b="0" kern="1200" baseline="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1080000" indent="-270000" algn="l" defTabSz="914290" rtl="0" eaLnBrk="1" latinLnBrk="0" hangingPunct="1">
        <a:spcBef>
          <a:spcPct val="20000"/>
        </a:spcBef>
        <a:buClr>
          <a:schemeClr val="tx2"/>
        </a:buClr>
        <a:buFont typeface="Arial" charset="0"/>
        <a:buChar char="•"/>
        <a:defRPr sz="1600" b="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1080000" indent="-270000" algn="l" defTabSz="91429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70000" algn="l" defTabSz="914290" rtl="0" eaLnBrk="1" latinLnBrk="0" hangingPunct="1">
        <a:spcBef>
          <a:spcPct val="20000"/>
        </a:spcBef>
        <a:buClr>
          <a:schemeClr val="tx2"/>
        </a:buClr>
        <a:buFont typeface=".LucidaGrandeUI" charset="0"/>
        <a:buChar char="◆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70000" algn="l" defTabSz="91429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70000" algn="l" defTabSz="91429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tiff"/><Relationship Id="rId11" Type="http://schemas.openxmlformats.org/officeDocument/2006/relationships/image" Target="../media/image43.jpeg"/><Relationship Id="rId5" Type="http://schemas.openxmlformats.org/officeDocument/2006/relationships/image" Target="../media/image38.jpeg"/><Relationship Id="rId10" Type="http://schemas.openxmlformats.org/officeDocument/2006/relationships/hyperlink" Target="https://www.google.com.au/url?sa=i&amp;rct=j&amp;q=&amp;esrc=s&amp;frm=1&amp;source=images&amp;cd=&amp;cad=rja&amp;uact=8&amp;ved=0CAcQjRxqFQoTCOG_huy098YCFQMspgoddhIKbw&amp;url=https://appablog.wordpress.com/2014/11/27/viiv-healthcare-announces-new-grants-in-support-of-ending-mother-to-child-transmission-of-hiv/&amp;ei=rBi0VeG5LIPYmAX2pKj4Bg&amp;bvm=bv.98717601,d.dGY&amp;psig=AFQjCNFj1V8DlEy_UtHnJBI45gQY9bHL-A&amp;ust=1437952538691622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Relationship Id="rId6" Type="http://schemas.openxmlformats.org/officeDocument/2006/relationships/image" Target="cid:AD536A3F-68FE-4D68-80C2-520892F2B98A@unimelb.edu.au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364" y="1203598"/>
            <a:ext cx="6840760" cy="95664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AU" sz="4000" dirty="0"/>
              <a:t>Latency reversal </a:t>
            </a:r>
            <a:r>
              <a:rPr lang="en-AU" sz="4000" i="1" dirty="0"/>
              <a:t>in vivo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364" y="2715766"/>
            <a:ext cx="5030732" cy="1944216"/>
          </a:xfrm>
        </p:spPr>
        <p:txBody>
          <a:bodyPr>
            <a:normAutofit/>
          </a:bodyPr>
          <a:lstStyle/>
          <a:p>
            <a:r>
              <a:rPr lang="en-US" sz="1400" b="1" dirty="0"/>
              <a:t>Thomas A Rasmussen</a:t>
            </a:r>
          </a:p>
          <a:p>
            <a:r>
              <a:rPr lang="en-US" sz="1400" b="1" dirty="0"/>
              <a:t>Doherty Institute for Infection and Immunity</a:t>
            </a:r>
          </a:p>
          <a:p>
            <a:r>
              <a:rPr lang="en-US" sz="1400" b="1" dirty="0"/>
              <a:t>University of Melbourne</a:t>
            </a:r>
            <a:endParaRPr lang="en-US" sz="1400" b="1" dirty="0">
              <a:solidFill>
                <a:schemeClr val="bg1"/>
              </a:solidFill>
              <a:latin typeface="Helvetica" charset="0"/>
            </a:endParaRPr>
          </a:p>
          <a:p>
            <a:endParaRPr lang="en-US" sz="1400" b="1" dirty="0">
              <a:solidFill>
                <a:schemeClr val="bg1"/>
              </a:solidFill>
              <a:latin typeface="Helvetica" charset="0"/>
            </a:endParaRPr>
          </a:p>
          <a:p>
            <a:endParaRPr lang="en-US" sz="1400" b="1" dirty="0">
              <a:solidFill>
                <a:schemeClr val="bg1"/>
              </a:solidFill>
              <a:latin typeface="Helvetica" charset="0"/>
            </a:endParaRPr>
          </a:p>
          <a:p>
            <a:endParaRPr lang="en-US" sz="1400" b="1" dirty="0">
              <a:solidFill>
                <a:srgbClr val="0651A4"/>
              </a:solidFill>
              <a:latin typeface="Helvetica" charset="0"/>
            </a:endParaRPr>
          </a:p>
          <a:p>
            <a:r>
              <a:rPr lang="en-AU" sz="1400" b="1" dirty="0">
                <a:solidFill>
                  <a:srgbClr val="0651A4"/>
                </a:solidFill>
                <a:latin typeface="Helvetica" pitchFamily="2" charset="0"/>
              </a:rPr>
              <a:t>IAS Conference on HIV Science, Mexico City 2019</a:t>
            </a:r>
          </a:p>
        </p:txBody>
      </p:sp>
      <p:pic>
        <p:nvPicPr>
          <p:cNvPr id="4" name="Picture 3" descr="cid:image003.jpg@01D35E3E.369FC5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980" y="4186858"/>
            <a:ext cx="3488107" cy="956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3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CF1A1F1-B7FF-CD41-8042-C736CC60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3478"/>
            <a:ext cx="8712968" cy="576064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TLR7 agonist + bNAb PGT121 prevented viral rebound </a:t>
            </a:r>
          </a:p>
        </p:txBody>
      </p:sp>
      <p:cxnSp>
        <p:nvCxnSpPr>
          <p:cNvPr id="16" name="Lige forbindelse 143">
            <a:extLst>
              <a:ext uri="{FF2B5EF4-FFF2-40B4-BE49-F238E27FC236}">
                <a16:creationId xmlns:a16="http://schemas.microsoft.com/office/drawing/2014/main" id="{7A25A109-5F60-EB41-B62C-A3DF4CE70740}"/>
              </a:ext>
            </a:extLst>
          </p:cNvPr>
          <p:cNvCxnSpPr>
            <a:cxnSpLocks/>
          </p:cNvCxnSpPr>
          <p:nvPr/>
        </p:nvCxnSpPr>
        <p:spPr>
          <a:xfrm>
            <a:off x="251520" y="771550"/>
            <a:ext cx="8496944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88ADF28-6216-5846-B60B-597482B33972}"/>
              </a:ext>
            </a:extLst>
          </p:cNvPr>
          <p:cNvSpPr/>
          <p:nvPr/>
        </p:nvSpPr>
        <p:spPr>
          <a:xfrm>
            <a:off x="323527" y="1042496"/>
            <a:ext cx="360041" cy="233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13CE3-A602-0D4D-9AA6-D32846F66775}"/>
              </a:ext>
            </a:extLst>
          </p:cNvPr>
          <p:cNvSpPr txBox="1"/>
          <p:nvPr/>
        </p:nvSpPr>
        <p:spPr>
          <a:xfrm>
            <a:off x="5061527" y="510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BED0AE-C8B0-1D4F-9349-DD7A64258A21}"/>
              </a:ext>
            </a:extLst>
          </p:cNvPr>
          <p:cNvSpPr txBox="1"/>
          <p:nvPr/>
        </p:nvSpPr>
        <p:spPr>
          <a:xfrm>
            <a:off x="184462" y="4587974"/>
            <a:ext cx="3474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Borducchi</a:t>
            </a:r>
            <a:r>
              <a:rPr lang="en-US" sz="1200" dirty="0"/>
              <a:t>, </a:t>
            </a:r>
            <a:r>
              <a:rPr lang="en-US" sz="1200" dirty="0" err="1"/>
              <a:t>Barouch</a:t>
            </a:r>
            <a:r>
              <a:rPr lang="en-US" sz="1200" dirty="0"/>
              <a:t> et al, Nature 2018</a:t>
            </a:r>
          </a:p>
        </p:txBody>
      </p:sp>
      <p:pic>
        <p:nvPicPr>
          <p:cNvPr id="22" name="Billede 10">
            <a:extLst>
              <a:ext uri="{FF2B5EF4-FFF2-40B4-BE49-F238E27FC236}">
                <a16:creationId xmlns:a16="http://schemas.microsoft.com/office/drawing/2014/main" id="{3F469B6F-8DBC-FA40-A38C-5CAB8224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8" y="1203598"/>
            <a:ext cx="3640767" cy="1586077"/>
          </a:xfrm>
          <a:prstGeom prst="rect">
            <a:avLst/>
          </a:prstGeom>
        </p:spPr>
      </p:pic>
      <p:pic>
        <p:nvPicPr>
          <p:cNvPr id="23" name="Billede 1">
            <a:extLst>
              <a:ext uri="{FF2B5EF4-FFF2-40B4-BE49-F238E27FC236}">
                <a16:creationId xmlns:a16="http://schemas.microsoft.com/office/drawing/2014/main" id="{9F1D6F00-9F0D-BA41-8EDC-10585346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654" y="1203598"/>
            <a:ext cx="5106118" cy="340548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CD61A5-DA35-614A-9A97-FDB19F61CA6C}"/>
              </a:ext>
            </a:extLst>
          </p:cNvPr>
          <p:cNvSpPr/>
          <p:nvPr/>
        </p:nvSpPr>
        <p:spPr>
          <a:xfrm>
            <a:off x="6516216" y="2789675"/>
            <a:ext cx="2448272" cy="19423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CF1A1F1-B7FF-CD41-8042-C736CC60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6491"/>
            <a:ext cx="7428153" cy="513051"/>
          </a:xfrm>
        </p:spPr>
        <p:txBody>
          <a:bodyPr/>
          <a:lstStyle/>
          <a:p>
            <a:r>
              <a:rPr lang="en-AU" dirty="0">
                <a:solidFill>
                  <a:srgbClr val="0651A4"/>
                </a:solidFill>
                <a:latin typeface="Helvetica" pitchFamily="2" charset="0"/>
                <a:cs typeface="Arial"/>
              </a:rPr>
              <a:t>TLR7 agonist + PGT121: Shock and kill?</a:t>
            </a:r>
          </a:p>
        </p:txBody>
      </p:sp>
      <p:cxnSp>
        <p:nvCxnSpPr>
          <p:cNvPr id="16" name="Lige forbindelse 143">
            <a:extLst>
              <a:ext uri="{FF2B5EF4-FFF2-40B4-BE49-F238E27FC236}">
                <a16:creationId xmlns:a16="http://schemas.microsoft.com/office/drawing/2014/main" id="{7A25A109-5F60-EB41-B62C-A3DF4CE70740}"/>
              </a:ext>
            </a:extLst>
          </p:cNvPr>
          <p:cNvCxnSpPr/>
          <p:nvPr/>
        </p:nvCxnSpPr>
        <p:spPr>
          <a:xfrm>
            <a:off x="251520" y="699542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88ADF28-6216-5846-B60B-597482B33972}"/>
              </a:ext>
            </a:extLst>
          </p:cNvPr>
          <p:cNvSpPr/>
          <p:nvPr/>
        </p:nvSpPr>
        <p:spPr>
          <a:xfrm>
            <a:off x="323527" y="1042496"/>
            <a:ext cx="360041" cy="233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13CE3-A602-0D4D-9AA6-D32846F66775}"/>
              </a:ext>
            </a:extLst>
          </p:cNvPr>
          <p:cNvSpPr txBox="1"/>
          <p:nvPr/>
        </p:nvSpPr>
        <p:spPr>
          <a:xfrm>
            <a:off x="5061527" y="510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BED0AE-C8B0-1D4F-9349-DD7A64258A21}"/>
              </a:ext>
            </a:extLst>
          </p:cNvPr>
          <p:cNvSpPr txBox="1"/>
          <p:nvPr/>
        </p:nvSpPr>
        <p:spPr>
          <a:xfrm>
            <a:off x="165969" y="4723904"/>
            <a:ext cx="3474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Lewin, Nature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1EC29-063C-7C40-BCAE-3624FDE93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51" y="963634"/>
            <a:ext cx="7889873" cy="3696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F1FD5F-2322-E542-971D-684F9733DE39}"/>
              </a:ext>
            </a:extLst>
          </p:cNvPr>
          <p:cNvSpPr txBox="1"/>
          <p:nvPr/>
        </p:nvSpPr>
        <p:spPr>
          <a:xfrm>
            <a:off x="5292080" y="4770490"/>
            <a:ext cx="3448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1400" b="1" dirty="0">
                <a:latin typeface="Helvetica" panose="020B0604020202020204" pitchFamily="34" charset="0"/>
              </a:rPr>
              <a:t>Human study of GS-9620, #WEAA0304</a:t>
            </a:r>
          </a:p>
        </p:txBody>
      </p:sp>
    </p:spTree>
    <p:extLst>
      <p:ext uri="{BB962C8B-B14F-4D97-AF65-F5344CB8AC3E}">
        <p14:creationId xmlns:p14="http://schemas.microsoft.com/office/powerpoint/2010/main" val="6364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CF1A1F1-B7FF-CD41-8042-C736CC60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3478"/>
            <a:ext cx="8640960" cy="513051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TLR9 agonist lefitolimod (MGN1703)</a:t>
            </a:r>
          </a:p>
        </p:txBody>
      </p:sp>
      <p:cxnSp>
        <p:nvCxnSpPr>
          <p:cNvPr id="16" name="Lige forbindelse 143">
            <a:extLst>
              <a:ext uri="{FF2B5EF4-FFF2-40B4-BE49-F238E27FC236}">
                <a16:creationId xmlns:a16="http://schemas.microsoft.com/office/drawing/2014/main" id="{7A25A109-5F60-EB41-B62C-A3DF4CE70740}"/>
              </a:ext>
            </a:extLst>
          </p:cNvPr>
          <p:cNvCxnSpPr/>
          <p:nvPr/>
        </p:nvCxnSpPr>
        <p:spPr>
          <a:xfrm>
            <a:off x="251520" y="627534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0BE001B-DB0B-5F49-9A88-D56ECDEF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40585"/>
            <a:ext cx="4065405" cy="10711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8ADF28-6216-5846-B60B-597482B33972}"/>
              </a:ext>
            </a:extLst>
          </p:cNvPr>
          <p:cNvSpPr/>
          <p:nvPr/>
        </p:nvSpPr>
        <p:spPr>
          <a:xfrm>
            <a:off x="323527" y="1042496"/>
            <a:ext cx="360041" cy="233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EA64B9-E00C-4F40-85B4-5F50F457C365}"/>
              </a:ext>
            </a:extLst>
          </p:cNvPr>
          <p:cNvSpPr/>
          <p:nvPr/>
        </p:nvSpPr>
        <p:spPr>
          <a:xfrm>
            <a:off x="503630" y="771550"/>
            <a:ext cx="1137284" cy="283684"/>
          </a:xfrm>
          <a:prstGeom prst="rect">
            <a:avLst/>
          </a:prstGeom>
          <a:solidFill>
            <a:srgbClr val="065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597F6-856C-2444-9952-D0CCEE61BD1D}"/>
              </a:ext>
            </a:extLst>
          </p:cNvPr>
          <p:cNvSpPr txBox="1"/>
          <p:nvPr/>
        </p:nvSpPr>
        <p:spPr>
          <a:xfrm>
            <a:off x="503547" y="734618"/>
            <a:ext cx="8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Part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13CE3-A602-0D4D-9AA6-D32846F66775}"/>
              </a:ext>
            </a:extLst>
          </p:cNvPr>
          <p:cNvSpPr txBox="1"/>
          <p:nvPr/>
        </p:nvSpPr>
        <p:spPr>
          <a:xfrm>
            <a:off x="5061527" y="510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B2242-7ABF-BF43-9320-68C901D14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32" y="2427734"/>
            <a:ext cx="4311209" cy="223224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1805F-A3BE-9145-9033-3DEF4E9CA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467" y="2438372"/>
            <a:ext cx="3897742" cy="1877013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444B9-39F8-2640-B2CC-CCD32593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89" y="1042496"/>
            <a:ext cx="3772220" cy="13585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3EC2A3-18EA-6D4C-B83D-071CCA62EA28}"/>
              </a:ext>
            </a:extLst>
          </p:cNvPr>
          <p:cNvSpPr/>
          <p:nvPr/>
        </p:nvSpPr>
        <p:spPr>
          <a:xfrm>
            <a:off x="5074916" y="760581"/>
            <a:ext cx="1137284" cy="283684"/>
          </a:xfrm>
          <a:prstGeom prst="rect">
            <a:avLst/>
          </a:prstGeom>
          <a:solidFill>
            <a:srgbClr val="065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C142D7-A31D-F446-B32D-731D15E11035}"/>
              </a:ext>
            </a:extLst>
          </p:cNvPr>
          <p:cNvSpPr txBox="1"/>
          <p:nvPr/>
        </p:nvSpPr>
        <p:spPr>
          <a:xfrm>
            <a:off x="5074833" y="72364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Part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38969-296C-8244-8919-3D48135226DA}"/>
              </a:ext>
            </a:extLst>
          </p:cNvPr>
          <p:cNvSpPr txBox="1"/>
          <p:nvPr/>
        </p:nvSpPr>
        <p:spPr>
          <a:xfrm>
            <a:off x="242449" y="4743023"/>
            <a:ext cx="2817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Vibholm</a:t>
            </a:r>
            <a:r>
              <a:rPr lang="en-US" sz="1200" dirty="0"/>
              <a:t>, </a:t>
            </a:r>
            <a:r>
              <a:rPr lang="en-US" sz="1200" dirty="0" err="1"/>
              <a:t>Sogaard</a:t>
            </a:r>
            <a:r>
              <a:rPr lang="en-US" sz="1200" dirty="0"/>
              <a:t> et al, CID 2017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BED0AE-C8B0-1D4F-9349-DD7A64258A21}"/>
              </a:ext>
            </a:extLst>
          </p:cNvPr>
          <p:cNvSpPr txBox="1"/>
          <p:nvPr/>
        </p:nvSpPr>
        <p:spPr>
          <a:xfrm>
            <a:off x="4985467" y="4743022"/>
            <a:ext cx="3474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Vibholm</a:t>
            </a:r>
            <a:r>
              <a:rPr lang="en-US" sz="1200" dirty="0"/>
              <a:t>, </a:t>
            </a:r>
            <a:r>
              <a:rPr lang="en-US" sz="1200" dirty="0" err="1"/>
              <a:t>Sogaard</a:t>
            </a:r>
            <a:r>
              <a:rPr lang="en-US" sz="1200" dirty="0"/>
              <a:t> et al, AIDS 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369A34-AFBB-1444-92AF-91ADBD6AEBA1}"/>
              </a:ext>
            </a:extLst>
          </p:cNvPr>
          <p:cNvSpPr txBox="1"/>
          <p:nvPr/>
        </p:nvSpPr>
        <p:spPr>
          <a:xfrm>
            <a:off x="755577" y="257175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VL&gt;20/mL in 6/15</a:t>
            </a:r>
          </a:p>
        </p:txBody>
      </p:sp>
    </p:spTree>
    <p:extLst>
      <p:ext uri="{BB962C8B-B14F-4D97-AF65-F5344CB8AC3E}">
        <p14:creationId xmlns:p14="http://schemas.microsoft.com/office/powerpoint/2010/main" val="220388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8" grpId="0" animBg="1"/>
      <p:bldP spid="19" grpId="0"/>
      <p:bldP spid="13" grpId="0"/>
      <p:bldP spid="20" grpId="0"/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40960" cy="585060"/>
          </a:xfrm>
        </p:spPr>
        <p:txBody>
          <a:bodyPr/>
          <a:lstStyle/>
          <a:p>
            <a:r>
              <a:rPr lang="en-AU" dirty="0">
                <a:solidFill>
                  <a:srgbClr val="0651A4"/>
                </a:solidFill>
                <a:latin typeface="Helvetica" pitchFamily="2" charset="0"/>
                <a:cs typeface="Arial"/>
              </a:rPr>
              <a:t>TLR9 agonist + combination bNAb RCT </a:t>
            </a: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/>
          <p:nvPr/>
        </p:nvCxnSpPr>
        <p:spPr>
          <a:xfrm>
            <a:off x="251520" y="771550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9BBA8D41-AC54-2649-A2C7-75E8F2404A4E}"/>
              </a:ext>
            </a:extLst>
          </p:cNvPr>
          <p:cNvSpPr txBox="1">
            <a:spLocks/>
          </p:cNvSpPr>
          <p:nvPr/>
        </p:nvSpPr>
        <p:spPr>
          <a:xfrm>
            <a:off x="7053722" y="1131590"/>
            <a:ext cx="1865613" cy="2592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AU" sz="1400" b="1" dirty="0">
                <a:latin typeface="Helvetica" pitchFamily="2" charset="0"/>
              </a:rPr>
              <a:t>PI: </a:t>
            </a:r>
            <a:r>
              <a:rPr lang="en-AU" sz="1400" dirty="0">
                <a:latin typeface="Helvetica" pitchFamily="2" charset="0"/>
              </a:rPr>
              <a:t>Ole </a:t>
            </a:r>
            <a:r>
              <a:rPr lang="en-AU" sz="1400" dirty="0" err="1">
                <a:latin typeface="Helvetica" pitchFamily="2" charset="0"/>
              </a:rPr>
              <a:t>Søgaard</a:t>
            </a:r>
            <a:endParaRPr lang="en-AU" sz="1400" dirty="0">
              <a:latin typeface="Helvetica" pitchFamily="2" charset="0"/>
            </a:endParaRPr>
          </a:p>
          <a:p>
            <a:pPr>
              <a:spcBef>
                <a:spcPts val="0"/>
              </a:spcBef>
            </a:pPr>
            <a:endParaRPr lang="en-AU" sz="1400" dirty="0">
              <a:latin typeface="Helvetica" pitchFamily="2" charset="0"/>
            </a:endParaRPr>
          </a:p>
          <a:p>
            <a:pPr>
              <a:spcBef>
                <a:spcPts val="0"/>
              </a:spcBef>
            </a:pPr>
            <a:r>
              <a:rPr lang="en-AU" sz="1400" b="1" dirty="0">
                <a:latin typeface="Helvetica" pitchFamily="2" charset="0"/>
              </a:rPr>
              <a:t>Currently enrolling </a:t>
            </a:r>
            <a:r>
              <a:rPr lang="en-AU" sz="1400" dirty="0">
                <a:latin typeface="Helvetica" pitchFamily="2" charset="0"/>
              </a:rPr>
              <a:t>HIV+ individuals on ART in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Helvetica" pitchFamily="2" charset="0"/>
              </a:rPr>
              <a:t>Aarhus (open)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Helvetica" pitchFamily="2" charset="0"/>
              </a:rPr>
              <a:t>Melbourne (soon)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latin typeface="Helvetica" pitchFamily="2" charset="0"/>
              </a:rPr>
              <a:t>Utah (soon)</a:t>
            </a:r>
          </a:p>
          <a:p>
            <a:pPr>
              <a:spcBef>
                <a:spcPts val="0"/>
              </a:spcBef>
            </a:pPr>
            <a:endParaRPr lang="en-AU" sz="1400" dirty="0">
              <a:latin typeface="Helvetica" pitchFamily="2" charset="0"/>
            </a:endParaRPr>
          </a:p>
          <a:p>
            <a:pPr>
              <a:spcBef>
                <a:spcPts val="0"/>
              </a:spcBef>
            </a:pPr>
            <a:r>
              <a:rPr lang="en-AU" sz="1400" b="1" dirty="0">
                <a:latin typeface="Helvetica" pitchFamily="2" charset="0"/>
              </a:rPr>
              <a:t>Primary endpoint: </a:t>
            </a:r>
            <a:r>
              <a:rPr lang="en-AU" sz="1400" dirty="0">
                <a:latin typeface="Helvetica" pitchFamily="2" charset="0"/>
              </a:rPr>
              <a:t>Time to VL rebound &gt;10,000/mL</a:t>
            </a:r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2200A7AE-274E-7F42-8211-71BF0EFAEA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987574"/>
            <a:ext cx="6487315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6409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40960" cy="585059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Immune checkpoints modify T cell function</a:t>
            </a: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/>
          <p:nvPr/>
        </p:nvCxnSpPr>
        <p:spPr>
          <a:xfrm>
            <a:off x="251520" y="771550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8E4C2D9-86C1-D04F-A6E1-DE7461875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4" y="834564"/>
            <a:ext cx="5821760" cy="4185452"/>
          </a:xfrm>
          <a:prstGeom prst="rect">
            <a:avLst/>
          </a:prstGeom>
        </p:spPr>
      </p:pic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1257AF2C-0796-FD49-8C17-150E9F49AD31}"/>
              </a:ext>
            </a:extLst>
          </p:cNvPr>
          <p:cNvSpPr txBox="1">
            <a:spLocks/>
          </p:cNvSpPr>
          <p:nvPr/>
        </p:nvSpPr>
        <p:spPr>
          <a:xfrm>
            <a:off x="5868144" y="1203602"/>
            <a:ext cx="3096344" cy="18001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anose="020B0604020202020204" pitchFamily="34" charset="0"/>
              </a:rPr>
              <a:t>Multiple interactions between APCs and T cells</a:t>
            </a:r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anose="020B0604020202020204" pitchFamily="34" charset="0"/>
              </a:rPr>
              <a:t>Inhibitory or stimulatory </a:t>
            </a:r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anose="020B0604020202020204" pitchFamily="34" charset="0"/>
              </a:rPr>
              <a:t>Modify the quality and duration of effector response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13CE3-A602-0D4D-9AA6-D32846F66775}"/>
              </a:ext>
            </a:extLst>
          </p:cNvPr>
          <p:cNvSpPr txBox="1"/>
          <p:nvPr/>
        </p:nvSpPr>
        <p:spPr>
          <a:xfrm>
            <a:off x="5061527" y="510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3C3767-A118-544C-9972-ED12995646D0}"/>
              </a:ext>
            </a:extLst>
          </p:cNvPr>
          <p:cNvSpPr txBox="1"/>
          <p:nvPr/>
        </p:nvSpPr>
        <p:spPr>
          <a:xfrm>
            <a:off x="4164010" y="4731990"/>
            <a:ext cx="3815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Wykes and Lewin, Nature Reviews Immunology 2018</a:t>
            </a:r>
          </a:p>
        </p:txBody>
      </p:sp>
    </p:spTree>
    <p:extLst>
      <p:ext uri="{BB962C8B-B14F-4D97-AF65-F5344CB8AC3E}">
        <p14:creationId xmlns:p14="http://schemas.microsoft.com/office/powerpoint/2010/main" val="88136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1257AF2C-0796-FD49-8C17-150E9F49AD31}"/>
              </a:ext>
            </a:extLst>
          </p:cNvPr>
          <p:cNvSpPr txBox="1">
            <a:spLocks/>
          </p:cNvSpPr>
          <p:nvPr/>
        </p:nvSpPr>
        <p:spPr>
          <a:xfrm>
            <a:off x="395536" y="483517"/>
            <a:ext cx="7920880" cy="15470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AU" altLang="en-US" sz="2400" b="1" dirty="0">
                <a:solidFill>
                  <a:srgbClr val="0651A4"/>
                </a:solidFill>
                <a:latin typeface="Helvetica" panose="020B0604020202020204" pitchFamily="34" charset="0"/>
              </a:rPr>
              <a:t>Potential dual role of immune checkpoints in HIV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Helvetica" panose="020B0604020202020204" pitchFamily="34" charset="0"/>
              </a:rPr>
              <a:t>Inhibitory signalling through immune checkpoints leads to exhaustion of HIV-specific T-cells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Helvetica" panose="020B0604020202020204" pitchFamily="34" charset="0"/>
              </a:rPr>
              <a:t>CD4+ T cells expressing immune checkpoints enriched for HIV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C5109A-223E-7140-8FA5-16DADE98D6CC}"/>
              </a:ext>
            </a:extLst>
          </p:cNvPr>
          <p:cNvSpPr txBox="1">
            <a:spLocks/>
          </p:cNvSpPr>
          <p:nvPr/>
        </p:nvSpPr>
        <p:spPr>
          <a:xfrm>
            <a:off x="395536" y="2392847"/>
            <a:ext cx="8208912" cy="1907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AU" altLang="en-US" sz="2400" b="1" dirty="0">
                <a:solidFill>
                  <a:srgbClr val="0651A4"/>
                </a:solidFill>
                <a:latin typeface="Helvetica" panose="020B0604020202020204" pitchFamily="34" charset="0"/>
              </a:rPr>
              <a:t>Potential roles of immune checkpoint inhibitors in HIV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Helvetica" panose="020B0604020202020204" pitchFamily="34" charset="0"/>
              </a:rPr>
              <a:t>Augment HIV-specific T cell function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Helvetica" panose="020B0604020202020204" pitchFamily="34" charset="0"/>
              </a:rPr>
              <a:t>Enhance vaccine immunogenicity 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Helvetica" panose="020B0604020202020204" pitchFamily="34" charset="0"/>
              </a:rPr>
              <a:t>Activate HIV from latency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D29D8-A30D-E44D-88D0-B00046ECA71F}"/>
              </a:ext>
            </a:extLst>
          </p:cNvPr>
          <p:cNvSpPr txBox="1"/>
          <p:nvPr/>
        </p:nvSpPr>
        <p:spPr>
          <a:xfrm>
            <a:off x="107504" y="4662215"/>
            <a:ext cx="871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Trautmann Nat Med 2006, Kaufman Nat </a:t>
            </a:r>
            <a:r>
              <a:rPr lang="en-US" sz="1100" dirty="0" err="1"/>
              <a:t>Immun</a:t>
            </a:r>
            <a:r>
              <a:rPr lang="en-US" sz="1100" dirty="0"/>
              <a:t> 2009, </a:t>
            </a:r>
            <a:r>
              <a:rPr lang="en-US" sz="1100" dirty="0" err="1"/>
              <a:t>Chomont</a:t>
            </a:r>
            <a:r>
              <a:rPr lang="en-US" sz="1100" dirty="0"/>
              <a:t> Nat Med 2009, </a:t>
            </a:r>
            <a:r>
              <a:rPr lang="en-US" sz="1100" dirty="0" err="1"/>
              <a:t>Banga</a:t>
            </a:r>
            <a:r>
              <a:rPr lang="en-US" sz="1100" dirty="0"/>
              <a:t> Nat Med 2015, </a:t>
            </a:r>
            <a:r>
              <a:rPr lang="en-US" sz="1100" dirty="0" err="1"/>
              <a:t>Fromentin</a:t>
            </a:r>
            <a:r>
              <a:rPr lang="en-US" sz="1100" dirty="0"/>
              <a:t> </a:t>
            </a:r>
            <a:r>
              <a:rPr lang="en-US" sz="1100" dirty="0" err="1"/>
              <a:t>Plos</a:t>
            </a:r>
            <a:r>
              <a:rPr lang="en-US" sz="1100" dirty="0"/>
              <a:t> Path 2016, Chew </a:t>
            </a:r>
            <a:r>
              <a:rPr lang="en-US" sz="1100" dirty="0" err="1"/>
              <a:t>Plos</a:t>
            </a:r>
            <a:r>
              <a:rPr lang="en-US" sz="1100" dirty="0"/>
              <a:t> Path 2016, </a:t>
            </a:r>
            <a:r>
              <a:rPr lang="en-US" sz="1100" dirty="0" err="1"/>
              <a:t>Fromentin</a:t>
            </a:r>
            <a:r>
              <a:rPr lang="en-US" sz="1100" dirty="0"/>
              <a:t> Nat Comm 2019, </a:t>
            </a:r>
            <a:r>
              <a:rPr lang="en-US" sz="1100" dirty="0" err="1"/>
              <a:t>Uldrick</a:t>
            </a:r>
            <a:r>
              <a:rPr lang="en-US" sz="1100" dirty="0"/>
              <a:t> CROI 2019</a:t>
            </a:r>
          </a:p>
        </p:txBody>
      </p:sp>
    </p:spTree>
    <p:extLst>
      <p:ext uri="{BB962C8B-B14F-4D97-AF65-F5344CB8AC3E}">
        <p14:creationId xmlns:p14="http://schemas.microsoft.com/office/powerpoint/2010/main" val="32798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51520" y="-20538"/>
            <a:ext cx="8640960" cy="801084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PD-1 blockade enhances latency reversal </a:t>
            </a:r>
            <a:r>
              <a:rPr lang="en-AU" sz="2400" i="1" dirty="0">
                <a:solidFill>
                  <a:srgbClr val="0651A4"/>
                </a:solidFill>
                <a:latin typeface="Helvetica" pitchFamily="2" charset="0"/>
                <a:cs typeface="Arial"/>
              </a:rPr>
              <a:t>ex vivo</a:t>
            </a:r>
            <a:endParaRPr lang="en-AU" sz="2400" dirty="0">
              <a:solidFill>
                <a:srgbClr val="0651A4"/>
              </a:solidFill>
              <a:latin typeface="Helvetica" pitchFamily="2" charset="0"/>
              <a:cs typeface="Arial"/>
            </a:endParaRP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/>
          <p:nvPr/>
        </p:nvCxnSpPr>
        <p:spPr>
          <a:xfrm>
            <a:off x="251520" y="843553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D9181B8-6BF8-5344-99B0-AA247A43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62340"/>
            <a:ext cx="5040560" cy="3470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AB4928-5A25-AA4D-8FF5-5953EE4A8A83}"/>
              </a:ext>
            </a:extLst>
          </p:cNvPr>
          <p:cNvSpPr txBox="1"/>
          <p:nvPr/>
        </p:nvSpPr>
        <p:spPr>
          <a:xfrm>
            <a:off x="107504" y="4751676"/>
            <a:ext cx="3954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Fromentin</a:t>
            </a:r>
            <a:r>
              <a:rPr lang="en-US" sz="1200" dirty="0"/>
              <a:t>, </a:t>
            </a:r>
            <a:r>
              <a:rPr lang="en-US" sz="1200" dirty="0" err="1"/>
              <a:t>Chomont</a:t>
            </a:r>
            <a:r>
              <a:rPr lang="en-US" sz="1200" dirty="0"/>
              <a:t> et al, Nature Communication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E9FF87-5AB4-4046-A5D1-AF6ABA489C1E}"/>
              </a:ext>
            </a:extLst>
          </p:cNvPr>
          <p:cNvSpPr/>
          <p:nvPr/>
        </p:nvSpPr>
        <p:spPr>
          <a:xfrm>
            <a:off x="395536" y="999332"/>
            <a:ext cx="360040" cy="348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82FFC2-3C88-3648-915D-12D42958B6A3}"/>
              </a:ext>
            </a:extLst>
          </p:cNvPr>
          <p:cNvSpPr txBox="1">
            <a:spLocks/>
          </p:cNvSpPr>
          <p:nvPr/>
        </p:nvSpPr>
        <p:spPr>
          <a:xfrm>
            <a:off x="5508104" y="1173473"/>
            <a:ext cx="3384376" cy="29824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04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itchFamily="2" charset="0"/>
              </a:rPr>
              <a:t>CD8- and CD56-depleted PBMCs from ART-suppressed individuals </a:t>
            </a:r>
          </a:p>
          <a:p>
            <a:pPr marL="342900" indent="-342900">
              <a:lnSpc>
                <a:spcPts val="204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itchFamily="2" charset="0"/>
              </a:rPr>
              <a:t>Stimulated ex vivo with </a:t>
            </a:r>
            <a:r>
              <a:rPr lang="en-AU" altLang="en-US" sz="1600" dirty="0" err="1">
                <a:latin typeface="Helvetica" pitchFamily="2" charset="0"/>
              </a:rPr>
              <a:t>bryostatin</a:t>
            </a:r>
            <a:r>
              <a:rPr lang="en-AU" altLang="en-US" sz="1600" dirty="0">
                <a:latin typeface="Helvetica" pitchFamily="2" charset="0"/>
              </a:rPr>
              <a:t> (18h) in the absence or presence of anti-PD1</a:t>
            </a:r>
          </a:p>
          <a:p>
            <a:pPr marL="342900" indent="-342900">
              <a:lnSpc>
                <a:spcPts val="204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Helvetica" pitchFamily="2" charset="0"/>
              </a:rPr>
              <a:t>36 (IQR 7.90–47.25) fold-increase over isotype control</a:t>
            </a:r>
            <a:endParaRPr lang="en-AU" altLang="en-US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51520" y="186491"/>
            <a:ext cx="8424936" cy="585059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Cell-associated HIV RNA and RNA/DNA during anti-PD-1</a:t>
            </a: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>
            <a:cxnSpLocks/>
          </p:cNvCxnSpPr>
          <p:nvPr/>
        </p:nvCxnSpPr>
        <p:spPr>
          <a:xfrm>
            <a:off x="251520" y="771550"/>
            <a:ext cx="8352928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513CE3-A602-0D4D-9AA6-D32846F66775}"/>
              </a:ext>
            </a:extLst>
          </p:cNvPr>
          <p:cNvSpPr txBox="1"/>
          <p:nvPr/>
        </p:nvSpPr>
        <p:spPr>
          <a:xfrm>
            <a:off x="5061527" y="510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8F4191-7A7C-C740-9244-21602009C265}"/>
              </a:ext>
            </a:extLst>
          </p:cNvPr>
          <p:cNvSpPr txBox="1"/>
          <p:nvPr/>
        </p:nvSpPr>
        <p:spPr>
          <a:xfrm flipH="1">
            <a:off x="755576" y="1059582"/>
            <a:ext cx="2808312" cy="29358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400" b="1" dirty="0"/>
              <a:t>Cell-associated HIV RNA</a:t>
            </a:r>
            <a:endParaRPr lang="en-US" sz="1400" dirty="0"/>
          </a:p>
        </p:txBody>
      </p:sp>
      <p:pic>
        <p:nvPicPr>
          <p:cNvPr id="16" name="Content Placeholder 25">
            <a:extLst>
              <a:ext uri="{FF2B5EF4-FFF2-40B4-BE49-F238E27FC236}">
                <a16:creationId xmlns:a16="http://schemas.microsoft.com/office/drawing/2014/main" id="{E1FB862C-57ED-0543-A220-A13CF77CA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28" y="1601021"/>
            <a:ext cx="3766977" cy="27390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5B0EDD-64D4-8141-9359-38C4D1A89F52}"/>
              </a:ext>
            </a:extLst>
          </p:cNvPr>
          <p:cNvSpPr txBox="1"/>
          <p:nvPr/>
        </p:nvSpPr>
        <p:spPr>
          <a:xfrm>
            <a:off x="1479437" y="1979396"/>
            <a:ext cx="822561" cy="21309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200" dirty="0"/>
              <a:t>P=0.008</a:t>
            </a:r>
          </a:p>
        </p:txBody>
      </p:sp>
      <p:pic>
        <p:nvPicPr>
          <p:cNvPr id="19" name="Content Placeholder 13">
            <a:extLst>
              <a:ext uri="{FF2B5EF4-FFF2-40B4-BE49-F238E27FC236}">
                <a16:creationId xmlns:a16="http://schemas.microsoft.com/office/drawing/2014/main" id="{A1FD1F06-62C1-CA41-AF2B-501FAB80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9" y="1560865"/>
            <a:ext cx="3870438" cy="28143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20067-A92D-B948-BAC4-55843900387A}"/>
              </a:ext>
            </a:extLst>
          </p:cNvPr>
          <p:cNvSpPr/>
          <p:nvPr/>
        </p:nvSpPr>
        <p:spPr>
          <a:xfrm>
            <a:off x="4860032" y="1059582"/>
            <a:ext cx="28083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Cell-associated HIV RNA / DNA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C5EC07-4293-684C-98CD-D6C53E99B4D6}"/>
              </a:ext>
            </a:extLst>
          </p:cNvPr>
          <p:cNvSpPr/>
          <p:nvPr/>
        </p:nvSpPr>
        <p:spPr>
          <a:xfrm>
            <a:off x="5508104" y="1700199"/>
            <a:ext cx="932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P=0.004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0D6B6-212D-1948-B1E5-8F7A048F2264}"/>
              </a:ext>
            </a:extLst>
          </p:cNvPr>
          <p:cNvSpPr txBox="1"/>
          <p:nvPr/>
        </p:nvSpPr>
        <p:spPr>
          <a:xfrm>
            <a:off x="202472" y="4568810"/>
            <a:ext cx="5743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Tom </a:t>
            </a:r>
            <a:r>
              <a:rPr lang="en-US" sz="1400" dirty="0" err="1"/>
              <a:t>Uldrick</a:t>
            </a:r>
            <a:r>
              <a:rPr lang="en-US" sz="1400" dirty="0"/>
              <a:t> et al, Jama Oncol 2019 </a:t>
            </a:r>
            <a:r>
              <a:rPr lang="en-US" sz="1400" i="1" dirty="0"/>
              <a:t>and</a:t>
            </a:r>
          </a:p>
          <a:p>
            <a:r>
              <a:rPr lang="en-US" sz="1400" dirty="0"/>
              <a:t>CROI 2019 by Tom </a:t>
            </a:r>
            <a:r>
              <a:rPr lang="en-US" sz="1400" dirty="0" err="1"/>
              <a:t>Uldrick</a:t>
            </a:r>
            <a:r>
              <a:rPr lang="en-US" sz="1400" dirty="0"/>
              <a:t>, </a:t>
            </a:r>
            <a:r>
              <a:rPr lang="en-AU" sz="1400" dirty="0"/>
              <a:t>Fred Hutchinson Cancer Research Center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6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AF54950-37C6-43D6-9AD1-A62F84F2A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71" y="1153548"/>
            <a:ext cx="5563937" cy="348615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067944" y="4587974"/>
            <a:ext cx="4752528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00C57-3D70-4116-9690-7DF9689B6141}"/>
              </a:ext>
            </a:extLst>
          </p:cNvPr>
          <p:cNvSpPr txBox="1"/>
          <p:nvPr/>
        </p:nvSpPr>
        <p:spPr>
          <a:xfrm>
            <a:off x="6228184" y="4587974"/>
            <a:ext cx="255582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AU" sz="1400" dirty="0" err="1"/>
              <a:t>Gane</a:t>
            </a:r>
            <a:r>
              <a:rPr lang="en-AU" sz="1400" dirty="0"/>
              <a:t> et al, J Hepatology 2019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E3A7BE-C906-4C8F-84EA-8DFA931E64B7}"/>
              </a:ext>
            </a:extLst>
          </p:cNvPr>
          <p:cNvSpPr txBox="1">
            <a:spLocks/>
          </p:cNvSpPr>
          <p:nvPr/>
        </p:nvSpPr>
        <p:spPr>
          <a:xfrm>
            <a:off x="287524" y="199121"/>
            <a:ext cx="8316924" cy="795715"/>
          </a:xfrm>
          <a:prstGeom prst="rect">
            <a:avLst/>
          </a:prstGeom>
        </p:spPr>
        <p:txBody>
          <a:bodyPr lIns="68580" tIns="34290" rIns="68580" bIns="34290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AU" sz="2400" b="1" dirty="0">
                <a:solidFill>
                  <a:srgbClr val="0651A4"/>
                </a:solidFill>
              </a:rPr>
              <a:t>Reducing risk of anti-PD1 toxicity: </a:t>
            </a:r>
          </a:p>
          <a:p>
            <a:pPr algn="l">
              <a:lnSpc>
                <a:spcPct val="120000"/>
              </a:lnSpc>
            </a:pPr>
            <a:r>
              <a:rPr lang="en-AU" sz="2400" b="1" dirty="0">
                <a:solidFill>
                  <a:srgbClr val="0651A4"/>
                </a:solidFill>
              </a:rPr>
              <a:t>High receptor occupancy after single low-dose nivolumab (0.3 mg/kg)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767991-89B6-4223-9A07-322AE00D5DA1}"/>
              </a:ext>
            </a:extLst>
          </p:cNvPr>
          <p:cNvSpPr txBox="1"/>
          <p:nvPr/>
        </p:nvSpPr>
        <p:spPr>
          <a:xfrm>
            <a:off x="235966" y="4754485"/>
            <a:ext cx="3143429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AU" sz="1600" dirty="0"/>
              <a:t>Similar data with 0.1 mg/kg (n=2)</a:t>
            </a:r>
          </a:p>
        </p:txBody>
      </p:sp>
      <p:cxnSp>
        <p:nvCxnSpPr>
          <p:cNvPr id="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>
            <a:cxnSpLocks/>
          </p:cNvCxnSpPr>
          <p:nvPr/>
        </p:nvCxnSpPr>
        <p:spPr>
          <a:xfrm>
            <a:off x="251520" y="915566"/>
            <a:ext cx="8352928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9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0708"/>
            <a:ext cx="6686550" cy="512850"/>
          </a:xfrm>
        </p:spPr>
        <p:txBody>
          <a:bodyPr/>
          <a:lstStyle/>
          <a:p>
            <a:r>
              <a:rPr lang="en-AU" sz="3200" dirty="0">
                <a:solidFill>
                  <a:srgbClr val="0651A4"/>
                </a:solidFill>
              </a:rPr>
              <a:t>Conclusions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3528" y="1059582"/>
            <a:ext cx="7776432" cy="3888431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AU" sz="1500" b="1" dirty="0">
                <a:latin typeface="Helvetica" charset="0"/>
              </a:rPr>
              <a:t>Shock but no kill</a:t>
            </a:r>
            <a:r>
              <a:rPr lang="en-AU" sz="1500" dirty="0">
                <a:latin typeface="Helvetica" charset="0"/>
              </a:rPr>
              <a:t>: Clinical trials of LRAs demonstrated that HIV latency can be disrupted in patients on ART but virus-expressing cells are not eliminated</a:t>
            </a:r>
          </a:p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AU" sz="1500" b="1" dirty="0">
                <a:latin typeface="Helvetica" charset="0"/>
              </a:rPr>
              <a:t>LRAs that specifically target HIV-infected cells </a:t>
            </a:r>
            <a:r>
              <a:rPr lang="en-AU" sz="1500" dirty="0">
                <a:latin typeface="Helvetica" charset="0"/>
              </a:rPr>
              <a:t>may hold considerable potential for more potent latency-reversal pending further development</a:t>
            </a:r>
          </a:p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AU" sz="1500" b="1" dirty="0">
                <a:latin typeface="Helvetica" charset="0"/>
              </a:rPr>
              <a:t>Immunomodulatory therapeutics</a:t>
            </a:r>
            <a:r>
              <a:rPr lang="en-AU" sz="1500" dirty="0">
                <a:latin typeface="Helvetica" charset="0"/>
              </a:rPr>
              <a:t> designed to enhance immunity may also reverse HIV latency, including TLR agonists, immune checkpoint inhibitors and IL-15</a:t>
            </a:r>
          </a:p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AU" sz="1500" b="1" dirty="0">
                <a:latin typeface="Helvetica" charset="0"/>
              </a:rPr>
              <a:t>Potential for combing </a:t>
            </a:r>
            <a:r>
              <a:rPr lang="en-AU" sz="1500" dirty="0">
                <a:latin typeface="Helvetica" charset="0"/>
              </a:rPr>
              <a:t>these compounds with other interventions such as bNAbs, vaccines or pro-apoptotic drugs</a:t>
            </a:r>
          </a:p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AU" sz="1500" b="1" dirty="0">
                <a:latin typeface="Helvetica" charset="0"/>
              </a:rPr>
              <a:t>Future role of shock and kill: </a:t>
            </a:r>
            <a:r>
              <a:rPr lang="en-AU" sz="1500" dirty="0">
                <a:latin typeface="Helvetica" charset="0"/>
              </a:rPr>
              <a:t>If we maintain complete eradication as the ultimate aim, we need ways to expose latently infected cells to elimination and reversal of latency remains a potential approach to doing this</a:t>
            </a:r>
          </a:p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endParaRPr lang="en-AU" sz="1500" dirty="0">
              <a:latin typeface="Helvetica" charset="0"/>
            </a:endParaRPr>
          </a:p>
        </p:txBody>
      </p:sp>
      <p:cxnSp>
        <p:nvCxnSpPr>
          <p:cNvPr id="4" name="Lige forbindelse 143">
            <a:extLst>
              <a:ext uri="{FF2B5EF4-FFF2-40B4-BE49-F238E27FC236}">
                <a16:creationId xmlns:a16="http://schemas.microsoft.com/office/drawing/2014/main" id="{3ACCB381-FF55-214C-AE3C-FBF8F956487A}"/>
              </a:ext>
            </a:extLst>
          </p:cNvPr>
          <p:cNvCxnSpPr>
            <a:cxnSpLocks/>
          </p:cNvCxnSpPr>
          <p:nvPr/>
        </p:nvCxnSpPr>
        <p:spPr>
          <a:xfrm>
            <a:off x="251952" y="915566"/>
            <a:ext cx="8352928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1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61F919-1516-9B47-B5A4-1BB9FF879B50}"/>
              </a:ext>
            </a:extLst>
          </p:cNvPr>
          <p:cNvSpPr txBox="1"/>
          <p:nvPr/>
        </p:nvSpPr>
        <p:spPr>
          <a:xfrm>
            <a:off x="2043904" y="1995686"/>
            <a:ext cx="505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conflicts of interest to declare</a:t>
            </a:r>
          </a:p>
        </p:txBody>
      </p:sp>
    </p:spTree>
    <p:extLst>
      <p:ext uri="{BB962C8B-B14F-4D97-AF65-F5344CB8AC3E}">
        <p14:creationId xmlns:p14="http://schemas.microsoft.com/office/powerpoint/2010/main" val="307873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00" y="123478"/>
            <a:ext cx="8229600" cy="512850"/>
          </a:xfrm>
        </p:spPr>
        <p:txBody>
          <a:bodyPr/>
          <a:lstStyle/>
          <a:p>
            <a:r>
              <a:rPr lang="en-AU" dirty="0"/>
              <a:t>Acknowledgements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323528" y="627534"/>
            <a:ext cx="8424936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sz="half" idx="4294967295"/>
          </p:nvPr>
        </p:nvSpPr>
        <p:spPr>
          <a:xfrm>
            <a:off x="286244" y="789551"/>
            <a:ext cx="1765476" cy="360996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000" b="1" dirty="0">
                <a:latin typeface="Helvetica" pitchFamily="2" charset="0"/>
              </a:rPr>
              <a:t>The Doherty </a:t>
            </a:r>
            <a:r>
              <a:rPr lang="en-AU" sz="1000" b="1" dirty="0">
                <a:latin typeface="Helvetica" pitchFamily="2" charset="0"/>
                <a:cs typeface="Helvetica"/>
              </a:rPr>
              <a:t>Institute</a:t>
            </a:r>
            <a:r>
              <a:rPr lang="en-AU" sz="1000" b="1" dirty="0">
                <a:latin typeface="Helvetica" pitchFamily="2" charset="0"/>
              </a:rPr>
              <a:t> of Infection and Immunity, University of Melbourne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Sharon Lewin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Vanessa Evans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Judy Chang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Jennifer </a:t>
            </a:r>
            <a:r>
              <a:rPr lang="en-AU" sz="1000" dirty="0" err="1">
                <a:latin typeface="Helvetica" pitchFamily="2" charset="0"/>
              </a:rPr>
              <a:t>Audsley</a:t>
            </a:r>
            <a:endParaRPr lang="en-AU" sz="1000" dirty="0">
              <a:latin typeface="Helvetica" pitchFamily="2" charset="0"/>
            </a:endParaRP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 err="1">
                <a:latin typeface="Helvetica" pitchFamily="2" charset="0"/>
              </a:rPr>
              <a:t>Ajantha</a:t>
            </a:r>
            <a:r>
              <a:rPr lang="en-AU" sz="1000" dirty="0">
                <a:latin typeface="Helvetica" pitchFamily="2" charset="0"/>
              </a:rPr>
              <a:t> Rhodes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Ashanti </a:t>
            </a:r>
            <a:r>
              <a:rPr lang="en-AU" sz="1000" dirty="0" err="1">
                <a:latin typeface="Helvetica" pitchFamily="2" charset="0"/>
              </a:rPr>
              <a:t>Dantanarayana</a:t>
            </a:r>
            <a:endParaRPr lang="en-AU" sz="1000" dirty="0">
              <a:latin typeface="Helvetica" pitchFamily="2" charset="0"/>
            </a:endParaRP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 err="1">
                <a:latin typeface="Helvetica" pitchFamily="2" charset="0"/>
              </a:rPr>
              <a:t>Surekha</a:t>
            </a:r>
            <a:r>
              <a:rPr lang="en-AU" sz="1000" dirty="0">
                <a:latin typeface="Helvetica" pitchFamily="2" charset="0"/>
              </a:rPr>
              <a:t> </a:t>
            </a:r>
            <a:r>
              <a:rPr lang="en-AU" sz="1000" dirty="0" err="1">
                <a:latin typeface="Helvetica" pitchFamily="2" charset="0"/>
              </a:rPr>
              <a:t>Tennakoon</a:t>
            </a:r>
            <a:r>
              <a:rPr lang="en-AU" sz="1000" dirty="0">
                <a:latin typeface="Helvetica" pitchFamily="2" charset="0"/>
              </a:rPr>
              <a:t> 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Barbara </a:t>
            </a:r>
            <a:r>
              <a:rPr lang="en-AU" sz="1000" dirty="0" err="1">
                <a:latin typeface="Helvetica" pitchFamily="2" charset="0"/>
              </a:rPr>
              <a:t>Scher</a:t>
            </a:r>
            <a:endParaRPr lang="en-AU" sz="1000" dirty="0">
              <a:latin typeface="Helvetica" pitchFamily="2" charset="0"/>
            </a:endParaRP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Amanda Brass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Jenny Anderson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 err="1">
                <a:latin typeface="Helvetica" pitchFamily="2" charset="0"/>
              </a:rPr>
              <a:t>Jori</a:t>
            </a:r>
            <a:r>
              <a:rPr lang="en-AU" sz="1000" dirty="0">
                <a:latin typeface="Helvetica" pitchFamily="2" charset="0"/>
              </a:rPr>
              <a:t> Symons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Celine </a:t>
            </a:r>
            <a:r>
              <a:rPr lang="en-AU" sz="1000" dirty="0" err="1">
                <a:latin typeface="Helvetica" pitchFamily="2" charset="0"/>
              </a:rPr>
              <a:t>Gubser</a:t>
            </a:r>
            <a:endParaRPr lang="en-AU" sz="1000" dirty="0">
              <a:latin typeface="Helvetica" pitchFamily="2" charset="0"/>
            </a:endParaRP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Jasminka </a:t>
            </a:r>
            <a:r>
              <a:rPr lang="en-AU" sz="1000" dirty="0" err="1">
                <a:latin typeface="Helvetica" pitchFamily="2" charset="0"/>
              </a:rPr>
              <a:t>Sterjovski</a:t>
            </a:r>
            <a:endParaRPr lang="en-AU" sz="1000" dirty="0">
              <a:latin typeface="Helvetica" pitchFamily="2" charset="0"/>
            </a:endParaRP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 err="1">
                <a:latin typeface="Helvetica" pitchFamily="2" charset="0"/>
              </a:rPr>
              <a:t>Socheata</a:t>
            </a:r>
            <a:r>
              <a:rPr lang="en-AU" sz="1000" dirty="0">
                <a:latin typeface="Helvetica" pitchFamily="2" charset="0"/>
              </a:rPr>
              <a:t> </a:t>
            </a:r>
            <a:r>
              <a:rPr lang="en-AU" sz="1000" dirty="0" err="1">
                <a:latin typeface="Helvetica" pitchFamily="2" charset="0"/>
              </a:rPr>
              <a:t>Chea</a:t>
            </a:r>
            <a:endParaRPr lang="en-AU" sz="1000" dirty="0">
              <a:latin typeface="Helvetica" pitchFamily="2" charset="0"/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AU" sz="1000" dirty="0">
              <a:latin typeface="Helvetica" pitchFamily="2" charset="0"/>
            </a:endParaRP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Damian Purcell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Georges Khoury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AU" sz="1000" dirty="0">
                <a:latin typeface="Helvetica" pitchFamily="2" charset="0"/>
              </a:rPr>
              <a:t>Jonathan Jacobson 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half" idx="4294967295"/>
          </p:nvPr>
        </p:nvSpPr>
        <p:spPr>
          <a:xfrm>
            <a:off x="2047664" y="743984"/>
            <a:ext cx="1773588" cy="330819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AU" sz="1000" b="1" dirty="0">
                <a:latin typeface="Helvetica" pitchFamily="2" charset="0"/>
                <a:cs typeface="Helvetica"/>
              </a:rPr>
              <a:t>Dep. of Infectious Diseases, Alfred Health and Monash University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AU" sz="1000" dirty="0">
                <a:latin typeface="Helvetica" pitchFamily="2" charset="0"/>
                <a:cs typeface="Helvetica"/>
              </a:rPr>
              <a:t>James McMahon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AU" sz="1000" dirty="0">
                <a:latin typeface="Helvetica" pitchFamily="2" charset="0"/>
                <a:cs typeface="Helvetica"/>
              </a:rPr>
              <a:t>Jill Lau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AU" sz="1000" dirty="0">
                <a:latin typeface="Helvetica" pitchFamily="2" charset="0"/>
                <a:cs typeface="Helvetica"/>
              </a:rPr>
              <a:t>Michelle Hagenauer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AU" sz="1000" dirty="0">
                <a:latin typeface="Helvetica" pitchFamily="2" charset="0"/>
                <a:cs typeface="Helvetica"/>
              </a:rPr>
              <a:t>Janine </a:t>
            </a:r>
            <a:r>
              <a:rPr lang="en-AU" sz="1000" dirty="0" err="1">
                <a:latin typeface="Helvetica" pitchFamily="2" charset="0"/>
                <a:cs typeface="Helvetica"/>
              </a:rPr>
              <a:t>Roney</a:t>
            </a:r>
            <a:endParaRPr lang="en-AU" sz="1000" dirty="0">
              <a:latin typeface="Helvetica" pitchFamily="2" charset="0"/>
              <a:cs typeface="Helvetica"/>
            </a:endParaRPr>
          </a:p>
          <a:p>
            <a:pPr lvl="0">
              <a:spcBef>
                <a:spcPts val="0"/>
              </a:spcBef>
            </a:pPr>
            <a:endParaRPr lang="en-US" sz="1000" dirty="0">
              <a:latin typeface="Helvetica" pitchFamily="2" charset="0"/>
              <a:cs typeface="Helvetica"/>
            </a:endParaRPr>
          </a:p>
          <a:p>
            <a:pPr>
              <a:lnSpc>
                <a:spcPct val="80000"/>
              </a:lnSpc>
              <a:defRPr/>
            </a:pPr>
            <a:r>
              <a:rPr lang="en-GB" sz="1000" b="1" dirty="0" err="1">
                <a:latin typeface="Helvetica" pitchFamily="2" charset="0"/>
                <a:cs typeface="Helvetica"/>
              </a:rPr>
              <a:t>Westmead</a:t>
            </a:r>
            <a:r>
              <a:rPr lang="en-GB" sz="1000" b="1" dirty="0">
                <a:latin typeface="Helvetica" pitchFamily="2" charset="0"/>
                <a:cs typeface="Helvetica"/>
              </a:rPr>
              <a:t> Millennium, Sydney</a:t>
            </a:r>
          </a:p>
          <a:p>
            <a:pPr>
              <a:lnSpc>
                <a:spcPct val="80000"/>
              </a:lnSpc>
              <a:defRPr/>
            </a:pPr>
            <a:r>
              <a:rPr lang="en-GB" sz="1000" dirty="0">
                <a:latin typeface="Helvetica" pitchFamily="2" charset="0"/>
                <a:cs typeface="Helvetica"/>
              </a:rPr>
              <a:t>Sarah Palmer</a:t>
            </a:r>
          </a:p>
          <a:p>
            <a:pPr>
              <a:lnSpc>
                <a:spcPct val="80000"/>
              </a:lnSpc>
              <a:defRPr/>
            </a:pPr>
            <a:r>
              <a:rPr lang="en-GB" sz="1000" dirty="0" err="1">
                <a:latin typeface="Helvetica" pitchFamily="2" charset="0"/>
                <a:cs typeface="Helvetica"/>
              </a:rPr>
              <a:t>Kirston</a:t>
            </a:r>
            <a:r>
              <a:rPr lang="en-GB" sz="1000" dirty="0">
                <a:latin typeface="Helvetica" pitchFamily="2" charset="0"/>
                <a:cs typeface="Helvetica"/>
              </a:rPr>
              <a:t> Barton</a:t>
            </a:r>
            <a:endParaRPr lang="en-GB" sz="1000" b="1" dirty="0">
              <a:latin typeface="Helvetica" pitchFamily="2" charset="0"/>
              <a:cs typeface="Helvetica"/>
            </a:endParaRPr>
          </a:p>
          <a:p>
            <a:pPr>
              <a:spcBef>
                <a:spcPts val="0"/>
              </a:spcBef>
              <a:defRPr/>
            </a:pPr>
            <a:endParaRPr lang="en-AU" altLang="en-US" sz="1000" b="1" kern="0" dirty="0">
              <a:latin typeface="Helvetica" pitchFamily="2" charset="0"/>
              <a:cs typeface="Helvetica"/>
            </a:endParaRPr>
          </a:p>
          <a:p>
            <a:pPr>
              <a:spcBef>
                <a:spcPts val="0"/>
              </a:spcBef>
              <a:defRPr/>
            </a:pPr>
            <a:r>
              <a:rPr lang="en-AU" altLang="en-US" sz="1000" b="1" kern="0" dirty="0">
                <a:latin typeface="Helvetica" pitchFamily="2" charset="0"/>
                <a:cs typeface="Helvetica"/>
              </a:rPr>
              <a:t>UCSF, San Francisco</a:t>
            </a:r>
          </a:p>
          <a:p>
            <a:pPr>
              <a:spcBef>
                <a:spcPts val="0"/>
              </a:spcBef>
              <a:defRPr/>
            </a:pPr>
            <a:r>
              <a:rPr lang="en-US" sz="1000" kern="0" dirty="0">
                <a:latin typeface="Helvetica" pitchFamily="2" charset="0"/>
                <a:cs typeface="Helvetica"/>
              </a:rPr>
              <a:t>Steven </a:t>
            </a:r>
            <a:r>
              <a:rPr lang="en-US" sz="1000" kern="0" dirty="0" err="1">
                <a:latin typeface="Helvetica" pitchFamily="2" charset="0"/>
                <a:cs typeface="Helvetica"/>
              </a:rPr>
              <a:t>Deeks</a:t>
            </a:r>
            <a:endParaRPr lang="en-US" sz="1000" kern="0" dirty="0">
              <a:latin typeface="Helvetica" pitchFamily="2" charset="0"/>
              <a:cs typeface="Helvetica"/>
            </a:endParaRPr>
          </a:p>
          <a:p>
            <a:pPr>
              <a:spcBef>
                <a:spcPts val="0"/>
              </a:spcBef>
              <a:defRPr/>
            </a:pPr>
            <a:r>
              <a:rPr lang="en-US" sz="1000" kern="0" dirty="0">
                <a:latin typeface="Helvetica" pitchFamily="2" charset="0"/>
                <a:cs typeface="Helvetica"/>
              </a:rPr>
              <a:t>Peter Hunt</a:t>
            </a:r>
          </a:p>
          <a:p>
            <a:pPr>
              <a:spcBef>
                <a:spcPts val="0"/>
              </a:spcBef>
              <a:defRPr/>
            </a:pPr>
            <a:r>
              <a:rPr lang="en-US" sz="1000" kern="0" dirty="0">
                <a:latin typeface="Helvetica" pitchFamily="2" charset="0"/>
                <a:cs typeface="Helvetica"/>
              </a:rPr>
              <a:t>Rachel </a:t>
            </a:r>
            <a:r>
              <a:rPr lang="en-US" sz="1000" kern="0" dirty="0" err="1">
                <a:latin typeface="Helvetica" pitchFamily="2" charset="0"/>
                <a:cs typeface="Helvetica"/>
              </a:rPr>
              <a:t>Rutishauser</a:t>
            </a:r>
            <a:endParaRPr lang="en-US" sz="1000" dirty="0">
              <a:latin typeface="Helvetica" pitchFamily="2" charset="0"/>
              <a:cs typeface="Helvetica"/>
            </a:endParaRPr>
          </a:p>
          <a:p>
            <a:pPr lvl="0">
              <a:spcBef>
                <a:spcPts val="0"/>
              </a:spcBef>
            </a:pPr>
            <a:endParaRPr lang="da-DK" sz="1000" dirty="0">
              <a:latin typeface="Helvetica" pitchFamily="2" charset="0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77" y="4660731"/>
            <a:ext cx="1500890" cy="386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1"/>
          <a:stretch>
            <a:fillRect/>
          </a:stretch>
        </p:blipFill>
        <p:spPr bwMode="auto">
          <a:xfrm>
            <a:off x="227237" y="4323821"/>
            <a:ext cx="3408659" cy="76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Image result for westmead millennium institute logo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000">
              <a:latin typeface="Helvetica" pitchFamily="2" charset="0"/>
            </a:endParaRPr>
          </a:p>
        </p:txBody>
      </p:sp>
      <p:pic>
        <p:nvPicPr>
          <p:cNvPr id="15" name="Picture 5" descr="nhmr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8"/>
          <a:stretch>
            <a:fillRect/>
          </a:stretch>
        </p:blipFill>
        <p:spPr bwMode="auto">
          <a:xfrm>
            <a:off x="7704262" y="1662878"/>
            <a:ext cx="1126455" cy="7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20B432DB-D092-41A6-998B-CE4978803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708751"/>
            <a:ext cx="1813472" cy="302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2027"/>
              </a:buClr>
              <a:buSzPct val="130000"/>
              <a:buFont typeface="Wingdings" pitchFamily="2" charset="2"/>
              <a:buChar char="§"/>
              <a:defRPr sz="3600">
                <a:solidFill>
                  <a:schemeClr val="tx1"/>
                </a:solidFill>
                <a:latin typeface="Helvetica" pitchFamily="-12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Helvetica" pitchFamily="-12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Helvetica" pitchFamily="-12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Helvetica" pitchFamily="-12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pitchFamily="-12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1000" b="1" kern="0" dirty="0">
                <a:latin typeface="Helvetica" pitchFamily="2" charset="0"/>
                <a:cs typeface="Helvetica"/>
              </a:rPr>
              <a:t>Oregon Health Sciences University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000" kern="0" dirty="0" err="1">
                <a:latin typeface="Helvetica" pitchFamily="2" charset="0"/>
                <a:cs typeface="Helvetica"/>
              </a:rPr>
              <a:t>Afam</a:t>
            </a:r>
            <a:r>
              <a:rPr lang="en-US" sz="1000" kern="0" dirty="0">
                <a:latin typeface="Helvetica" pitchFamily="2" charset="0"/>
                <a:cs typeface="Helvetica"/>
              </a:rPr>
              <a:t> </a:t>
            </a:r>
            <a:r>
              <a:rPr lang="en-US" sz="1000" kern="0" dirty="0" err="1">
                <a:latin typeface="Helvetica" pitchFamily="2" charset="0"/>
                <a:cs typeface="Helvetica"/>
              </a:rPr>
              <a:t>Okoye</a:t>
            </a:r>
            <a:endParaRPr lang="en-US" sz="1000" kern="0" dirty="0">
              <a:latin typeface="Helvetica" pitchFamily="2" charset="0"/>
              <a:cs typeface="Helvetica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1000" kern="0" dirty="0">
                <a:latin typeface="Helvetica" pitchFamily="2" charset="0"/>
                <a:cs typeface="Helvetica"/>
              </a:rPr>
              <a:t>Louis Picker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AU" altLang="en-US" sz="1000" b="1" dirty="0">
              <a:latin typeface="Helvetica" pitchFamily="2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a-DK" sz="1000" b="1" dirty="0" err="1">
                <a:latin typeface="Helvetica" pitchFamily="2" charset="0"/>
                <a:cs typeface="Helvetica"/>
              </a:rPr>
              <a:t>University</a:t>
            </a:r>
            <a:r>
              <a:rPr lang="da-DK" sz="1000" b="1" dirty="0">
                <a:latin typeface="Helvetica" pitchFamily="2" charset="0"/>
                <a:cs typeface="Helvetica"/>
              </a:rPr>
              <a:t> of Montreal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a-DK" sz="1000" dirty="0">
                <a:latin typeface="Helvetica" pitchFamily="2" charset="0"/>
                <a:cs typeface="Helvetica"/>
              </a:rPr>
              <a:t>Nicolas </a:t>
            </a:r>
            <a:r>
              <a:rPr lang="da-DK" sz="1000" dirty="0" err="1">
                <a:latin typeface="Helvetica" pitchFamily="2" charset="0"/>
                <a:cs typeface="Helvetica"/>
              </a:rPr>
              <a:t>Chomont</a:t>
            </a:r>
            <a:endParaRPr lang="da-DK" sz="1000" dirty="0">
              <a:latin typeface="Helvetica" pitchFamily="2" charset="0"/>
              <a:cs typeface="Helvetica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a-DK" sz="1000" dirty="0">
                <a:latin typeface="Helvetica" pitchFamily="2" charset="0"/>
                <a:cs typeface="Helvetica"/>
              </a:rPr>
              <a:t>Remi </a:t>
            </a:r>
            <a:r>
              <a:rPr lang="da-DK" sz="1000" dirty="0" err="1">
                <a:latin typeface="Helvetica" pitchFamily="2" charset="0"/>
                <a:cs typeface="Helvetica"/>
              </a:rPr>
              <a:t>Fromentin</a:t>
            </a:r>
            <a:endParaRPr lang="en-US" sz="1000" dirty="0">
              <a:latin typeface="Helvetica" pitchFamily="2" charset="0"/>
              <a:cs typeface="Helvetica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AU" altLang="en-US" sz="1000" b="1" dirty="0">
              <a:latin typeface="Helvetica" pitchFamily="2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AU" altLang="en-US" sz="1000" b="1" dirty="0">
                <a:latin typeface="Helvetica" pitchFamily="2" charset="0"/>
              </a:rPr>
              <a:t>NIAID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AU" altLang="en-US" sz="1000" dirty="0">
                <a:latin typeface="Helvetica" pitchFamily="2" charset="0"/>
              </a:rPr>
              <a:t>Barbara </a:t>
            </a:r>
            <a:r>
              <a:rPr lang="en-AU" altLang="en-US" sz="1000" dirty="0" err="1">
                <a:latin typeface="Helvetica" pitchFamily="2" charset="0"/>
              </a:rPr>
              <a:t>Felber</a:t>
            </a:r>
            <a:endParaRPr lang="en-AU" altLang="en-US" sz="1000" dirty="0">
              <a:latin typeface="Helvetica" pitchFamily="2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AU" altLang="en-US" sz="1000" dirty="0">
              <a:latin typeface="Helvetica" pitchFamily="2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AU" altLang="en-US" sz="1000" b="1" dirty="0">
                <a:latin typeface="Helvetica" pitchFamily="2" charset="0"/>
              </a:rPr>
              <a:t>Fred Hutchison Cancer Centre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AU" altLang="en-US" sz="1000" dirty="0">
                <a:latin typeface="Helvetica" pitchFamily="2" charset="0"/>
              </a:rPr>
              <a:t>Tom Uldrick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endParaRPr lang="en-AU" altLang="en-US" sz="1000" dirty="0">
              <a:latin typeface="Helvetica" pitchFamily="2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AU" altLang="en-US" sz="1000" b="1" dirty="0">
                <a:latin typeface="Helvetica" pitchFamily="2" charset="0"/>
              </a:rPr>
              <a:t>Johns Hopkins University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AU" altLang="en-US" sz="1000" dirty="0">
                <a:latin typeface="Helvetica" pitchFamily="2" charset="0"/>
              </a:rPr>
              <a:t>Christine Durand</a:t>
            </a:r>
            <a:endParaRPr lang="en-US" sz="1000" b="1" dirty="0">
              <a:latin typeface="Helvetica" pitchFamily="2" charset="0"/>
              <a:cs typeface="Arial" charset="0"/>
            </a:endParaRP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endParaRPr lang="en-AU" altLang="en-US" sz="1000" kern="0" dirty="0">
              <a:latin typeface="Helvetica" pitchFamily="2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29FB8BA-D7C3-8247-948F-3740C7923FB5}"/>
              </a:ext>
            </a:extLst>
          </p:cNvPr>
          <p:cNvSpPr txBox="1">
            <a:spLocks/>
          </p:cNvSpPr>
          <p:nvPr/>
        </p:nvSpPr>
        <p:spPr>
          <a:xfrm>
            <a:off x="3851920" y="708751"/>
            <a:ext cx="1813472" cy="3240360"/>
          </a:xfrm>
          <a:prstGeom prst="rect">
            <a:avLst/>
          </a:prstGeom>
        </p:spPr>
        <p:txBody>
          <a:bodyPr vert="horz" lIns="91429" tIns="45715" rIns="91429" bIns="45715" rtlCol="0">
            <a:no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AU" sz="1000" b="1" dirty="0">
                <a:latin typeface="Helvetica" pitchFamily="2" charset="0"/>
                <a:cs typeface="Helvetica"/>
              </a:rPr>
              <a:t>Dep. of Infectious Diseases, Aarhus University Hospital</a:t>
            </a:r>
          </a:p>
          <a:p>
            <a:pPr marL="0" lvl="1" indent="0">
              <a:spcBef>
                <a:spcPts val="0"/>
              </a:spcBef>
              <a:buFont typeface="Arial" charset="0"/>
              <a:buNone/>
            </a:pPr>
            <a:r>
              <a:rPr lang="en-AU" sz="1000" dirty="0">
                <a:latin typeface="Helvetica" pitchFamily="2" charset="0"/>
                <a:cs typeface="Helvetica"/>
              </a:rPr>
              <a:t>Ole </a:t>
            </a:r>
            <a:r>
              <a:rPr lang="en-AU" sz="1000" dirty="0" err="1">
                <a:latin typeface="Helvetica" pitchFamily="2" charset="0"/>
                <a:cs typeface="Helvetica"/>
              </a:rPr>
              <a:t>Søgaard</a:t>
            </a:r>
            <a:endParaRPr lang="en-AU" sz="1000" dirty="0">
              <a:latin typeface="Helvetica" pitchFamily="2" charset="0"/>
              <a:cs typeface="Helvetica"/>
            </a:endParaRPr>
          </a:p>
          <a:p>
            <a:pPr marL="0" lvl="1" indent="0">
              <a:spcBef>
                <a:spcPts val="0"/>
              </a:spcBef>
              <a:buFont typeface="Arial" charset="0"/>
              <a:buNone/>
            </a:pPr>
            <a:r>
              <a:rPr lang="en-AU" sz="1000" kern="0" dirty="0">
                <a:latin typeface="Helvetica" pitchFamily="2" charset="0"/>
                <a:cs typeface="Helvetica"/>
              </a:rPr>
              <a:t>Martin </a:t>
            </a:r>
            <a:r>
              <a:rPr lang="en-AU" sz="1000" kern="0" dirty="0" err="1">
                <a:latin typeface="Helvetica" pitchFamily="2" charset="0"/>
                <a:cs typeface="Helvetica"/>
              </a:rPr>
              <a:t>Tolstrup</a:t>
            </a:r>
            <a:endParaRPr lang="en-AU" sz="1000" kern="0" dirty="0">
              <a:latin typeface="Helvetica" pitchFamily="2" charset="0"/>
              <a:cs typeface="Helvetica"/>
            </a:endParaRPr>
          </a:p>
          <a:p>
            <a:pPr marL="0" lvl="1" indent="0">
              <a:spcBef>
                <a:spcPts val="0"/>
              </a:spcBef>
              <a:buFont typeface="Arial" charset="0"/>
              <a:buNone/>
            </a:pPr>
            <a:r>
              <a:rPr lang="en-AU" sz="1000" kern="0" dirty="0">
                <a:latin typeface="Helvetica" pitchFamily="2" charset="0"/>
                <a:cs typeface="Helvetica"/>
              </a:rPr>
              <a:t>Lars Østergaard</a:t>
            </a:r>
          </a:p>
          <a:p>
            <a:pPr marL="0" lvl="1" indent="0">
              <a:spcBef>
                <a:spcPts val="0"/>
              </a:spcBef>
              <a:buFont typeface="Arial" charset="0"/>
              <a:buNone/>
            </a:pPr>
            <a:r>
              <a:rPr lang="en-AU" sz="1000" kern="0" dirty="0" err="1">
                <a:latin typeface="Helvetica" pitchFamily="2" charset="0"/>
                <a:cs typeface="Helvetica"/>
              </a:rPr>
              <a:t>Rikke</a:t>
            </a:r>
            <a:r>
              <a:rPr lang="en-AU" sz="1000" kern="0" dirty="0">
                <a:latin typeface="Helvetica" pitchFamily="2" charset="0"/>
                <a:cs typeface="Helvetica"/>
              </a:rPr>
              <a:t> Olesen</a:t>
            </a:r>
          </a:p>
          <a:p>
            <a:pPr marL="0" lvl="1" indent="0">
              <a:spcBef>
                <a:spcPts val="0"/>
              </a:spcBef>
              <a:buFont typeface="Arial" charset="0"/>
              <a:buNone/>
            </a:pPr>
            <a:r>
              <a:rPr lang="en-AU" sz="1000" kern="0" dirty="0">
                <a:latin typeface="Helvetica" pitchFamily="2" charset="0"/>
                <a:cs typeface="Helvetica"/>
              </a:rPr>
              <a:t>Anni Winckelmann</a:t>
            </a:r>
          </a:p>
          <a:p>
            <a:pPr>
              <a:lnSpc>
                <a:spcPct val="80000"/>
              </a:lnSpc>
              <a:defRPr/>
            </a:pPr>
            <a:r>
              <a:rPr lang="en-US" sz="1000" dirty="0">
                <a:latin typeface="Helvetica" pitchFamily="2" charset="0"/>
                <a:cs typeface="Helvetica"/>
              </a:rPr>
              <a:t>Ann-Sofie </a:t>
            </a:r>
            <a:r>
              <a:rPr lang="en-US" sz="1000" dirty="0" err="1">
                <a:latin typeface="Helvetica" pitchFamily="2" charset="0"/>
                <a:cs typeface="Helvetica"/>
              </a:rPr>
              <a:t>Kjær</a:t>
            </a:r>
            <a:endParaRPr lang="en-US" sz="1000" dirty="0">
              <a:latin typeface="Helvetica" pitchFamily="2" charset="0"/>
              <a:cs typeface="Helvetica"/>
            </a:endParaRPr>
          </a:p>
          <a:p>
            <a:pPr>
              <a:lnSpc>
                <a:spcPct val="80000"/>
              </a:lnSpc>
              <a:defRPr/>
            </a:pPr>
            <a:r>
              <a:rPr lang="en-US" sz="1000" dirty="0">
                <a:latin typeface="Helvetica" pitchFamily="2" charset="0"/>
                <a:cs typeface="Helvetica"/>
              </a:rPr>
              <a:t>Steffen </a:t>
            </a:r>
            <a:r>
              <a:rPr lang="en-US" sz="1000" dirty="0" err="1">
                <a:latin typeface="Helvetica" pitchFamily="2" charset="0"/>
                <a:cs typeface="Helvetica"/>
              </a:rPr>
              <a:t>Leth</a:t>
            </a:r>
            <a:endParaRPr lang="en-US" sz="1000" dirty="0">
              <a:latin typeface="Helvetica" pitchFamily="2" charset="0"/>
              <a:cs typeface="Helvetica"/>
            </a:endParaRPr>
          </a:p>
          <a:p>
            <a:pPr>
              <a:lnSpc>
                <a:spcPct val="80000"/>
              </a:lnSpc>
              <a:defRPr/>
            </a:pPr>
            <a:r>
              <a:rPr lang="en-US" sz="1000" dirty="0">
                <a:latin typeface="Helvetica" pitchFamily="2" charset="0"/>
                <a:cs typeface="Helvetica"/>
              </a:rPr>
              <a:t>Paul Denton</a:t>
            </a:r>
          </a:p>
          <a:p>
            <a:pPr>
              <a:lnSpc>
                <a:spcPct val="80000"/>
              </a:lnSpc>
              <a:defRPr/>
            </a:pPr>
            <a:r>
              <a:rPr lang="en-US" sz="1000" dirty="0" err="1">
                <a:latin typeface="Helvetica" pitchFamily="2" charset="0"/>
                <a:cs typeface="Helvetica"/>
              </a:rPr>
              <a:t>Lene</a:t>
            </a:r>
            <a:r>
              <a:rPr lang="en-US" sz="1000" dirty="0">
                <a:latin typeface="Helvetica" pitchFamily="2" charset="0"/>
                <a:cs typeface="Helvetica"/>
              </a:rPr>
              <a:t> </a:t>
            </a:r>
            <a:r>
              <a:rPr lang="en-US" sz="1000" dirty="0" err="1">
                <a:latin typeface="Helvetica" pitchFamily="2" charset="0"/>
                <a:cs typeface="Helvetica"/>
              </a:rPr>
              <a:t>Svinth</a:t>
            </a:r>
            <a:r>
              <a:rPr lang="en-US" sz="1000" dirty="0">
                <a:latin typeface="Helvetica" pitchFamily="2" charset="0"/>
                <a:cs typeface="Helvetica"/>
              </a:rPr>
              <a:t> </a:t>
            </a:r>
            <a:r>
              <a:rPr lang="en-US" sz="1000" dirty="0" err="1">
                <a:latin typeface="Helvetica" pitchFamily="2" charset="0"/>
                <a:cs typeface="Helvetica"/>
              </a:rPr>
              <a:t>Jøhnke</a:t>
            </a:r>
            <a:r>
              <a:rPr lang="en-US" sz="1000" dirty="0">
                <a:latin typeface="Helvetica" pitchFamily="2" charset="0"/>
                <a:cs typeface="Helvetica"/>
              </a:rPr>
              <a:t> </a:t>
            </a:r>
            <a:endParaRPr lang="en-US" sz="1000" kern="0" dirty="0">
              <a:latin typeface="Helvetica" pitchFamily="2" charset="0"/>
              <a:cs typeface="Helvetica"/>
            </a:endParaRPr>
          </a:p>
          <a:p>
            <a:pPr>
              <a:spcBef>
                <a:spcPts val="0"/>
              </a:spcBef>
            </a:pPr>
            <a:endParaRPr lang="en-US" sz="1000" dirty="0">
              <a:latin typeface="Helvetica" pitchFamily="2" charset="0"/>
              <a:cs typeface="Helvetica"/>
            </a:endParaRPr>
          </a:p>
          <a:p>
            <a:pPr>
              <a:lnSpc>
                <a:spcPct val="80000"/>
              </a:lnSpc>
              <a:defRPr/>
            </a:pPr>
            <a:r>
              <a:rPr lang="en-GB" sz="1000" b="1" dirty="0" err="1">
                <a:latin typeface="Helvetica" pitchFamily="2" charset="0"/>
                <a:cs typeface="Helvetica"/>
              </a:rPr>
              <a:t>Ragon</a:t>
            </a:r>
            <a:r>
              <a:rPr lang="en-GB" sz="1000" b="1" dirty="0">
                <a:latin typeface="Helvetica" pitchFamily="2" charset="0"/>
                <a:cs typeface="Helvetica"/>
              </a:rPr>
              <a:t> Institute, Boston</a:t>
            </a:r>
            <a:endParaRPr lang="da-DK" sz="1000" b="1" dirty="0">
              <a:latin typeface="Helvetica" pitchFamily="2" charset="0"/>
              <a:cs typeface="Helvetica"/>
            </a:endParaRPr>
          </a:p>
          <a:p>
            <a:pPr>
              <a:lnSpc>
                <a:spcPct val="80000"/>
              </a:lnSpc>
              <a:defRPr/>
            </a:pPr>
            <a:r>
              <a:rPr lang="da-DK" sz="1000" dirty="0">
                <a:latin typeface="Helvetica" pitchFamily="2" charset="0"/>
                <a:cs typeface="Helvetica"/>
              </a:rPr>
              <a:t>Mathias </a:t>
            </a:r>
            <a:r>
              <a:rPr lang="da-DK" sz="1000" dirty="0" err="1">
                <a:latin typeface="Helvetica" pitchFamily="2" charset="0"/>
                <a:cs typeface="Helvetica"/>
              </a:rPr>
              <a:t>Lichterfeld</a:t>
            </a:r>
            <a:endParaRPr lang="da-DK" sz="1000" dirty="0">
              <a:latin typeface="Helvetica" pitchFamily="2" charset="0"/>
              <a:cs typeface="Helvetica"/>
            </a:endParaRPr>
          </a:p>
          <a:p>
            <a:pPr>
              <a:lnSpc>
                <a:spcPct val="80000"/>
              </a:lnSpc>
              <a:defRPr/>
            </a:pPr>
            <a:endParaRPr lang="en-GB" sz="1000" dirty="0">
              <a:latin typeface="Helvetica" pitchFamily="2" charset="0"/>
              <a:cs typeface="Helvetica"/>
            </a:endParaRPr>
          </a:p>
          <a:p>
            <a:pPr>
              <a:lnSpc>
                <a:spcPct val="80000"/>
              </a:lnSpc>
              <a:defRPr/>
            </a:pPr>
            <a:r>
              <a:rPr lang="en-US" sz="1000" b="1" dirty="0">
                <a:latin typeface="Helvetica" pitchFamily="2" charset="0"/>
                <a:cs typeface="Helvetica"/>
              </a:rPr>
              <a:t>University of Colorado</a:t>
            </a:r>
            <a:endParaRPr lang="da-DK" sz="1000" b="1" dirty="0">
              <a:latin typeface="Helvetica" pitchFamily="2" charset="0"/>
              <a:cs typeface="Helvetica"/>
            </a:endParaRPr>
          </a:p>
          <a:p>
            <a:pPr>
              <a:lnSpc>
                <a:spcPct val="80000"/>
              </a:lnSpc>
              <a:defRPr/>
            </a:pPr>
            <a:r>
              <a:rPr lang="en-US" sz="1000" dirty="0">
                <a:latin typeface="Helvetica" pitchFamily="2" charset="0"/>
                <a:cs typeface="Helvetica"/>
              </a:rPr>
              <a:t>Charles A. </a:t>
            </a:r>
            <a:r>
              <a:rPr lang="en-US" sz="1000" dirty="0" err="1">
                <a:latin typeface="Helvetica" pitchFamily="2" charset="0"/>
                <a:cs typeface="Helvetica"/>
              </a:rPr>
              <a:t>Dinarello</a:t>
            </a:r>
            <a:endParaRPr lang="da-DK" sz="1000" dirty="0">
              <a:latin typeface="Helvetica" pitchFamily="2" charset="0"/>
              <a:cs typeface="Helvetic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71B8FB-71C1-C548-8DDC-47E361DD4F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2253" y="4599011"/>
            <a:ext cx="1182661" cy="392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BB353-BA86-1244-A62F-83674FABB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5663" y="963906"/>
            <a:ext cx="1165251" cy="444222"/>
          </a:xfrm>
          <a:prstGeom prst="rect">
            <a:avLst/>
          </a:prstGeom>
        </p:spPr>
      </p:pic>
      <p:pic>
        <p:nvPicPr>
          <p:cNvPr id="16" name="Picture 8" descr="G:\Cure Consortium\NIH\AWARDED\contact info\111027 DARE logo.JPG">
            <a:extLst>
              <a:ext uri="{FF2B5EF4-FFF2-40B4-BE49-F238E27FC236}">
                <a16:creationId xmlns:a16="http://schemas.microsoft.com/office/drawing/2014/main" id="{3815F1DF-935D-0D4B-B39C-7CB99319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368" y="3538223"/>
            <a:ext cx="1404345" cy="61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85712CE-5015-4649-A9EB-EEDC9C4B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13640"/>
            <a:ext cx="720080" cy="71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http://www.photos.apo-opa.com/plog-content/images/apo/logos/viiv.jpg">
            <a:hlinkClick r:id="rId10"/>
            <a:extLst>
              <a:ext uri="{FF2B5EF4-FFF2-40B4-BE49-F238E27FC236}">
                <a16:creationId xmlns:a16="http://schemas.microsoft.com/office/drawing/2014/main" id="{60AB2F43-4BE6-9E43-9DE4-E22B5FE4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599" y="4363929"/>
            <a:ext cx="708118" cy="60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571DBF-F476-7F44-A27A-F743D46E51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07" y="4688096"/>
            <a:ext cx="1182661" cy="33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4638896"/>
            <a:ext cx="8799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2027"/>
              </a:buClr>
              <a:buSzPct val="130000"/>
              <a:buFont typeface="Wingdings" charset="2"/>
              <a:buChar char="§"/>
              <a:defRPr sz="36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Helvetic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Helvetica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000" dirty="0" err="1">
                <a:latin typeface="Arial"/>
                <a:ea typeface="Trebuchet MS" charset="0"/>
                <a:cs typeface="Arial"/>
              </a:rPr>
              <a:t>Finzi</a:t>
            </a:r>
            <a:r>
              <a:rPr lang="en-US" altLang="en-US" sz="1000" dirty="0">
                <a:latin typeface="Arial"/>
                <a:ea typeface="Trebuchet MS" charset="0"/>
                <a:cs typeface="Arial"/>
              </a:rPr>
              <a:t> Science 1997; Chun PNAS 1997; Chomont Nat Med 2009; Buzon Nat Med 2010; </a:t>
            </a:r>
            <a:r>
              <a:rPr lang="en-US" altLang="en-US" sz="1000" dirty="0" err="1">
                <a:latin typeface="Arial"/>
                <a:ea typeface="Trebuchet MS" charset="0"/>
                <a:cs typeface="Arial"/>
              </a:rPr>
              <a:t>Hatano</a:t>
            </a:r>
            <a:r>
              <a:rPr lang="en-US" altLang="en-US" sz="1000" dirty="0">
                <a:latin typeface="Arial"/>
                <a:ea typeface="Trebuchet MS" charset="0"/>
                <a:cs typeface="Arial"/>
              </a:rPr>
              <a:t> JID 2013; Fletcher PNAS 2014; </a:t>
            </a:r>
            <a:r>
              <a:rPr lang="en-US" altLang="en-US" sz="1000" dirty="0" err="1">
                <a:latin typeface="Arial"/>
                <a:ea typeface="Trebuchet MS" charset="0"/>
                <a:cs typeface="Arial"/>
              </a:rPr>
              <a:t>Maldarelli</a:t>
            </a:r>
            <a:r>
              <a:rPr lang="en-US" altLang="en-US" sz="1000" dirty="0">
                <a:latin typeface="Arial"/>
                <a:ea typeface="Trebuchet MS" charset="0"/>
                <a:cs typeface="Arial"/>
              </a:rPr>
              <a:t> Science 2014; Crooks JID 2015; Simonetti PNAS 2016; Lorenzo-Redondo Nature 2016; </a:t>
            </a:r>
            <a:r>
              <a:rPr lang="en-US" altLang="en-US" sz="1000" dirty="0" err="1">
                <a:latin typeface="Arial"/>
                <a:ea typeface="Trebuchet MS" charset="0"/>
                <a:cs typeface="Arial"/>
              </a:rPr>
              <a:t>Hosmane</a:t>
            </a:r>
            <a:r>
              <a:rPr lang="en-US" altLang="en-US" sz="1000" dirty="0">
                <a:latin typeface="Arial"/>
                <a:ea typeface="Trebuchet MS" charset="0"/>
                <a:cs typeface="Arial"/>
              </a:rPr>
              <a:t> JEM 2017; Wang PNAS 2018; Rasmussen Lancet HIV 2018</a:t>
            </a:r>
          </a:p>
        </p:txBody>
      </p:sp>
      <p:grpSp>
        <p:nvGrpSpPr>
          <p:cNvPr id="7" name="Grouper 5"/>
          <p:cNvGrpSpPr>
            <a:grpSpLocks/>
          </p:cNvGrpSpPr>
          <p:nvPr/>
        </p:nvGrpSpPr>
        <p:grpSpPr bwMode="auto">
          <a:xfrm>
            <a:off x="1277408" y="1190487"/>
            <a:ext cx="2016224" cy="2948898"/>
            <a:chOff x="2967576" y="1081163"/>
            <a:chExt cx="3116544" cy="4796109"/>
          </a:xfrm>
        </p:grpSpPr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2967576" y="1081163"/>
              <a:ext cx="3116544" cy="951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CC2027"/>
                </a:buClr>
                <a:buSzPct val="130000"/>
                <a:buFont typeface="Wingdings" charset="2"/>
                <a:buChar char="§"/>
                <a:defRPr sz="3600">
                  <a:solidFill>
                    <a:schemeClr val="tx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Helvetica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dirty="0">
                  <a:solidFill>
                    <a:srgbClr val="62B531"/>
                  </a:solidFill>
                  <a:latin typeface="Arial"/>
                  <a:ea typeface="Trebuchet MS" charset="0"/>
                  <a:cs typeface="Arial"/>
                </a:rPr>
                <a:t>T cell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dirty="0">
                  <a:solidFill>
                    <a:srgbClr val="62B531"/>
                  </a:solidFill>
                  <a:latin typeface="Arial"/>
                  <a:ea typeface="Trebuchet MS" charset="0"/>
                  <a:cs typeface="Arial"/>
                </a:rPr>
                <a:t>survival</a:t>
              </a:r>
            </a:p>
          </p:txBody>
        </p:sp>
        <p:sp>
          <p:nvSpPr>
            <p:cNvPr id="9" name="Line 250"/>
            <p:cNvSpPr>
              <a:spLocks noChangeShapeType="1"/>
            </p:cNvSpPr>
            <p:nvPr/>
          </p:nvSpPr>
          <p:spPr bwMode="auto">
            <a:xfrm>
              <a:off x="4463988" y="2971800"/>
              <a:ext cx="12701" cy="2133600"/>
            </a:xfrm>
            <a:prstGeom prst="line">
              <a:avLst/>
            </a:prstGeom>
            <a:noFill/>
            <a:ln w="38100">
              <a:solidFill>
                <a:srgbClr val="62B53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ea typeface="Trebuchet MS" charset="0"/>
                <a:cs typeface="Arial"/>
              </a:endParaRPr>
            </a:p>
          </p:txBody>
        </p:sp>
        <p:grpSp>
          <p:nvGrpSpPr>
            <p:cNvPr id="10" name="Grouper 171"/>
            <p:cNvGrpSpPr>
              <a:grpSpLocks/>
            </p:cNvGrpSpPr>
            <p:nvPr/>
          </p:nvGrpSpPr>
          <p:grpSpPr bwMode="auto">
            <a:xfrm>
              <a:off x="4146302" y="2204864"/>
              <a:ext cx="648072" cy="648072"/>
              <a:chOff x="899592" y="2204864"/>
              <a:chExt cx="648072" cy="648072"/>
            </a:xfrm>
          </p:grpSpPr>
          <p:sp>
            <p:nvSpPr>
              <p:cNvPr id="21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22" name="Oval 340"/>
              <p:cNvSpPr>
                <a:spLocks noChangeArrowheads="1"/>
              </p:cNvSpPr>
              <p:nvPr/>
            </p:nvSpPr>
            <p:spPr bwMode="auto">
              <a:xfrm>
                <a:off x="963670" y="2276028"/>
                <a:ext cx="512926" cy="53034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23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24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28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29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25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26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27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  <p:grpSp>
          <p:nvGrpSpPr>
            <p:cNvPr id="11" name="Grouper 181"/>
            <p:cNvGrpSpPr>
              <a:grpSpLocks/>
            </p:cNvGrpSpPr>
            <p:nvPr/>
          </p:nvGrpSpPr>
          <p:grpSpPr bwMode="auto">
            <a:xfrm>
              <a:off x="4146302" y="5229200"/>
              <a:ext cx="648072" cy="648072"/>
              <a:chOff x="899592" y="2204864"/>
              <a:chExt cx="648072" cy="648072"/>
            </a:xfrm>
          </p:grpSpPr>
          <p:sp>
            <p:nvSpPr>
              <p:cNvPr id="12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13" name="Oval 340"/>
              <p:cNvSpPr>
                <a:spLocks noChangeArrowheads="1"/>
              </p:cNvSpPr>
              <p:nvPr/>
            </p:nvSpPr>
            <p:spPr bwMode="auto">
              <a:xfrm>
                <a:off x="963670" y="2276547"/>
                <a:ext cx="512926" cy="52399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14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15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19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20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16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17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18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</p:grpSp>
      <p:grpSp>
        <p:nvGrpSpPr>
          <p:cNvPr id="30" name="Grouper 8"/>
          <p:cNvGrpSpPr>
            <a:grpSpLocks/>
          </p:cNvGrpSpPr>
          <p:nvPr/>
        </p:nvGrpSpPr>
        <p:grpSpPr bwMode="auto">
          <a:xfrm>
            <a:off x="3851920" y="1135326"/>
            <a:ext cx="2205391" cy="3092950"/>
            <a:chOff x="5580112" y="1086389"/>
            <a:chExt cx="3384376" cy="4790883"/>
          </a:xfrm>
        </p:grpSpPr>
        <p:sp>
          <p:nvSpPr>
            <p:cNvPr id="31" name="Text Box 205"/>
            <p:cNvSpPr txBox="1">
              <a:spLocks noChangeArrowheads="1"/>
            </p:cNvSpPr>
            <p:nvPr/>
          </p:nvSpPr>
          <p:spPr bwMode="auto">
            <a:xfrm>
              <a:off x="6192982" y="1086389"/>
              <a:ext cx="2123434" cy="905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CC2027"/>
                </a:buClr>
                <a:buSzPct val="130000"/>
                <a:buFont typeface="Wingdings" charset="2"/>
                <a:buChar char="§"/>
                <a:defRPr sz="3600">
                  <a:solidFill>
                    <a:schemeClr val="tx1"/>
                  </a:solidFill>
                  <a:latin typeface="Helvetica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Helvetica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Helvetica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Helvetica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dirty="0">
                  <a:solidFill>
                    <a:srgbClr val="62B531"/>
                  </a:solidFill>
                  <a:latin typeface="Arial"/>
                  <a:ea typeface="Trebuchet MS" charset="0"/>
                  <a:cs typeface="Arial"/>
                </a:rPr>
                <a:t>T cell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dirty="0">
                  <a:solidFill>
                    <a:srgbClr val="62B531"/>
                  </a:solidFill>
                  <a:latin typeface="Arial"/>
                  <a:ea typeface="Trebuchet MS" charset="0"/>
                  <a:cs typeface="Arial"/>
                </a:rPr>
                <a:t>proliferation</a:t>
              </a:r>
            </a:p>
          </p:txBody>
        </p:sp>
        <p:sp>
          <p:nvSpPr>
            <p:cNvPr id="32" name="Line 250"/>
            <p:cNvSpPr>
              <a:spLocks noChangeShapeType="1"/>
            </p:cNvSpPr>
            <p:nvPr/>
          </p:nvSpPr>
          <p:spPr bwMode="auto">
            <a:xfrm flipH="1">
              <a:off x="6740624" y="2924944"/>
              <a:ext cx="351656" cy="606388"/>
            </a:xfrm>
            <a:prstGeom prst="line">
              <a:avLst/>
            </a:prstGeom>
            <a:noFill/>
            <a:ln w="38100">
              <a:solidFill>
                <a:srgbClr val="62B53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ea typeface="Trebuchet MS" charset="0"/>
                <a:cs typeface="Arial"/>
              </a:endParaRPr>
            </a:p>
          </p:txBody>
        </p:sp>
        <p:sp>
          <p:nvSpPr>
            <p:cNvPr id="33" name="Line 250"/>
            <p:cNvSpPr>
              <a:spLocks noChangeShapeType="1"/>
            </p:cNvSpPr>
            <p:nvPr/>
          </p:nvSpPr>
          <p:spPr bwMode="auto">
            <a:xfrm>
              <a:off x="7380312" y="2924944"/>
              <a:ext cx="351656" cy="606388"/>
            </a:xfrm>
            <a:prstGeom prst="line">
              <a:avLst/>
            </a:prstGeom>
            <a:noFill/>
            <a:ln w="38100">
              <a:solidFill>
                <a:srgbClr val="62B53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ea typeface="Trebuchet MS" charset="0"/>
                <a:cs typeface="Arial"/>
              </a:endParaRPr>
            </a:p>
          </p:txBody>
        </p:sp>
        <p:sp>
          <p:nvSpPr>
            <p:cNvPr id="34" name="Line 250"/>
            <p:cNvSpPr>
              <a:spLocks noChangeShapeType="1"/>
            </p:cNvSpPr>
            <p:nvPr/>
          </p:nvSpPr>
          <p:spPr bwMode="auto">
            <a:xfrm flipH="1">
              <a:off x="6003776" y="4509120"/>
              <a:ext cx="351656" cy="606388"/>
            </a:xfrm>
            <a:prstGeom prst="line">
              <a:avLst/>
            </a:prstGeom>
            <a:noFill/>
            <a:ln w="38100">
              <a:solidFill>
                <a:srgbClr val="62B53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ea typeface="Trebuchet MS" charset="0"/>
                <a:cs typeface="Arial"/>
              </a:endParaRPr>
            </a:p>
          </p:txBody>
        </p:sp>
        <p:sp>
          <p:nvSpPr>
            <p:cNvPr id="35" name="Line 250"/>
            <p:cNvSpPr>
              <a:spLocks noChangeShapeType="1"/>
            </p:cNvSpPr>
            <p:nvPr/>
          </p:nvSpPr>
          <p:spPr bwMode="auto">
            <a:xfrm>
              <a:off x="6516216" y="4509120"/>
              <a:ext cx="351656" cy="606388"/>
            </a:xfrm>
            <a:prstGeom prst="line">
              <a:avLst/>
            </a:prstGeom>
            <a:noFill/>
            <a:ln w="38100">
              <a:solidFill>
                <a:srgbClr val="62B53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ea typeface="Trebuchet MS" charset="0"/>
                <a:cs typeface="Arial"/>
              </a:endParaRPr>
            </a:p>
          </p:txBody>
        </p:sp>
        <p:sp>
          <p:nvSpPr>
            <p:cNvPr id="36" name="Line 250"/>
            <p:cNvSpPr>
              <a:spLocks noChangeShapeType="1"/>
            </p:cNvSpPr>
            <p:nvPr/>
          </p:nvSpPr>
          <p:spPr bwMode="auto">
            <a:xfrm flipH="1">
              <a:off x="7659960" y="4509120"/>
              <a:ext cx="351656" cy="606388"/>
            </a:xfrm>
            <a:prstGeom prst="line">
              <a:avLst/>
            </a:prstGeom>
            <a:noFill/>
            <a:ln w="38100">
              <a:solidFill>
                <a:srgbClr val="62B53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ea typeface="Trebuchet MS" charset="0"/>
                <a:cs typeface="Arial"/>
              </a:endParaRPr>
            </a:p>
          </p:txBody>
        </p:sp>
        <p:sp>
          <p:nvSpPr>
            <p:cNvPr id="37" name="Line 250"/>
            <p:cNvSpPr>
              <a:spLocks noChangeShapeType="1"/>
            </p:cNvSpPr>
            <p:nvPr/>
          </p:nvSpPr>
          <p:spPr bwMode="auto">
            <a:xfrm>
              <a:off x="8172400" y="4509120"/>
              <a:ext cx="351656" cy="606388"/>
            </a:xfrm>
            <a:prstGeom prst="line">
              <a:avLst/>
            </a:prstGeom>
            <a:noFill/>
            <a:ln w="38100">
              <a:solidFill>
                <a:srgbClr val="62B53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/>
                <a:ea typeface="Trebuchet MS" charset="0"/>
                <a:cs typeface="Arial"/>
              </a:endParaRPr>
            </a:p>
          </p:txBody>
        </p:sp>
        <p:grpSp>
          <p:nvGrpSpPr>
            <p:cNvPr id="38" name="Grouper 195"/>
            <p:cNvGrpSpPr>
              <a:grpSpLocks/>
            </p:cNvGrpSpPr>
            <p:nvPr/>
          </p:nvGrpSpPr>
          <p:grpSpPr bwMode="auto">
            <a:xfrm>
              <a:off x="6910462" y="2103264"/>
              <a:ext cx="648072" cy="648072"/>
              <a:chOff x="899592" y="2204864"/>
              <a:chExt cx="648072" cy="648072"/>
            </a:xfrm>
          </p:grpSpPr>
          <p:sp>
            <p:nvSpPr>
              <p:cNvPr id="99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100" name="Oval 340"/>
              <p:cNvSpPr>
                <a:spLocks noChangeArrowheads="1"/>
              </p:cNvSpPr>
              <p:nvPr/>
            </p:nvSpPr>
            <p:spPr bwMode="auto">
              <a:xfrm>
                <a:off x="963650" y="2276927"/>
                <a:ext cx="512977" cy="5238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101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102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106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107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103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104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105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  <p:grpSp>
          <p:nvGrpSpPr>
            <p:cNvPr id="39" name="Grouper 205"/>
            <p:cNvGrpSpPr>
              <a:grpSpLocks/>
            </p:cNvGrpSpPr>
            <p:nvPr/>
          </p:nvGrpSpPr>
          <p:grpSpPr bwMode="auto">
            <a:xfrm>
              <a:off x="6156176" y="3645024"/>
              <a:ext cx="648072" cy="648072"/>
              <a:chOff x="899592" y="2204864"/>
              <a:chExt cx="648072" cy="648072"/>
            </a:xfrm>
          </p:grpSpPr>
          <p:sp>
            <p:nvSpPr>
              <p:cNvPr id="90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91" name="Oval 340"/>
              <p:cNvSpPr>
                <a:spLocks noChangeArrowheads="1"/>
              </p:cNvSpPr>
              <p:nvPr/>
            </p:nvSpPr>
            <p:spPr bwMode="auto">
              <a:xfrm>
                <a:off x="963558" y="2276586"/>
                <a:ext cx="512978" cy="5238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92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93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97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98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94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95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96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  <p:grpSp>
          <p:nvGrpSpPr>
            <p:cNvPr id="40" name="Grouper 215"/>
            <p:cNvGrpSpPr>
              <a:grpSpLocks/>
            </p:cNvGrpSpPr>
            <p:nvPr/>
          </p:nvGrpSpPr>
          <p:grpSpPr bwMode="auto">
            <a:xfrm>
              <a:off x="7740352" y="3645024"/>
              <a:ext cx="648072" cy="648072"/>
              <a:chOff x="899592" y="2204864"/>
              <a:chExt cx="648072" cy="648072"/>
            </a:xfrm>
          </p:grpSpPr>
          <p:sp>
            <p:nvSpPr>
              <p:cNvPr id="81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82" name="Oval 340"/>
              <p:cNvSpPr>
                <a:spLocks noChangeArrowheads="1"/>
              </p:cNvSpPr>
              <p:nvPr/>
            </p:nvSpPr>
            <p:spPr bwMode="auto">
              <a:xfrm>
                <a:off x="962781" y="2276586"/>
                <a:ext cx="512977" cy="5238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83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84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88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89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85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86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87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  <p:grpSp>
          <p:nvGrpSpPr>
            <p:cNvPr id="41" name="Grouper 234"/>
            <p:cNvGrpSpPr>
              <a:grpSpLocks/>
            </p:cNvGrpSpPr>
            <p:nvPr/>
          </p:nvGrpSpPr>
          <p:grpSpPr bwMode="auto">
            <a:xfrm>
              <a:off x="5580112" y="5229200"/>
              <a:ext cx="648072" cy="648072"/>
              <a:chOff x="899592" y="2204864"/>
              <a:chExt cx="648072" cy="648072"/>
            </a:xfrm>
          </p:grpSpPr>
          <p:sp>
            <p:nvSpPr>
              <p:cNvPr id="72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73" name="Oval 340"/>
              <p:cNvSpPr>
                <a:spLocks noChangeArrowheads="1"/>
              </p:cNvSpPr>
              <p:nvPr/>
            </p:nvSpPr>
            <p:spPr bwMode="auto">
              <a:xfrm>
                <a:off x="963119" y="2276690"/>
                <a:ext cx="512977" cy="5238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74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75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79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80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76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77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78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  <p:grpSp>
          <p:nvGrpSpPr>
            <p:cNvPr id="42" name="Grouper 244"/>
            <p:cNvGrpSpPr>
              <a:grpSpLocks/>
            </p:cNvGrpSpPr>
            <p:nvPr/>
          </p:nvGrpSpPr>
          <p:grpSpPr bwMode="auto">
            <a:xfrm>
              <a:off x="7404314" y="5229200"/>
              <a:ext cx="648072" cy="648072"/>
              <a:chOff x="899592" y="2204864"/>
              <a:chExt cx="648072" cy="648072"/>
            </a:xfrm>
          </p:grpSpPr>
          <p:sp>
            <p:nvSpPr>
              <p:cNvPr id="63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64" name="Oval 340"/>
              <p:cNvSpPr>
                <a:spLocks noChangeArrowheads="1"/>
              </p:cNvSpPr>
              <p:nvPr/>
            </p:nvSpPr>
            <p:spPr bwMode="auto">
              <a:xfrm>
                <a:off x="963716" y="2276690"/>
                <a:ext cx="512978" cy="5238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65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66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70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71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67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68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69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  <p:grpSp>
          <p:nvGrpSpPr>
            <p:cNvPr id="43" name="Grouper 259"/>
            <p:cNvGrpSpPr>
              <a:grpSpLocks/>
            </p:cNvGrpSpPr>
            <p:nvPr/>
          </p:nvGrpSpPr>
          <p:grpSpPr bwMode="auto">
            <a:xfrm>
              <a:off x="6492213" y="5229200"/>
              <a:ext cx="648072" cy="648072"/>
              <a:chOff x="899592" y="2204864"/>
              <a:chExt cx="648072" cy="648072"/>
            </a:xfrm>
          </p:grpSpPr>
          <p:sp>
            <p:nvSpPr>
              <p:cNvPr id="54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55" name="Oval 340"/>
              <p:cNvSpPr>
                <a:spLocks noChangeArrowheads="1"/>
              </p:cNvSpPr>
              <p:nvPr/>
            </p:nvSpPr>
            <p:spPr bwMode="auto">
              <a:xfrm>
                <a:off x="962623" y="2276690"/>
                <a:ext cx="512977" cy="5238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56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57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61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62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58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59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60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  <p:grpSp>
          <p:nvGrpSpPr>
            <p:cNvPr id="44" name="Grouper 331"/>
            <p:cNvGrpSpPr>
              <a:grpSpLocks/>
            </p:cNvGrpSpPr>
            <p:nvPr/>
          </p:nvGrpSpPr>
          <p:grpSpPr bwMode="auto">
            <a:xfrm>
              <a:off x="8316416" y="5229200"/>
              <a:ext cx="648072" cy="648072"/>
              <a:chOff x="899592" y="2204864"/>
              <a:chExt cx="648072" cy="648072"/>
            </a:xfrm>
          </p:grpSpPr>
          <p:sp>
            <p:nvSpPr>
              <p:cNvPr id="45" name="Oval 339"/>
              <p:cNvSpPr>
                <a:spLocks noChangeArrowheads="1"/>
              </p:cNvSpPr>
              <p:nvPr/>
            </p:nvSpPr>
            <p:spPr bwMode="auto">
              <a:xfrm>
                <a:off x="899592" y="2204864"/>
                <a:ext cx="648072" cy="64807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>
                <a:glow rad="63500">
                  <a:schemeClr val="bg1">
                    <a:lumMod val="85000"/>
                    <a:alpha val="56000"/>
                  </a:schemeClr>
                </a:glow>
                <a:softEdge rad="1651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46" name="Oval 340"/>
              <p:cNvSpPr>
                <a:spLocks noChangeArrowheads="1"/>
              </p:cNvSpPr>
              <p:nvPr/>
            </p:nvSpPr>
            <p:spPr bwMode="auto">
              <a:xfrm>
                <a:off x="963220" y="2276690"/>
                <a:ext cx="512978" cy="52386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Trebuchet MS" charset="0"/>
                  <a:cs typeface="Arial"/>
                </a:endParaRPr>
              </a:p>
            </p:txBody>
          </p:sp>
          <p:sp>
            <p:nvSpPr>
              <p:cNvPr id="47" name="Rectangle 342"/>
              <p:cNvSpPr>
                <a:spLocks noChangeArrowheads="1"/>
              </p:cNvSpPr>
              <p:nvPr/>
            </p:nvSpPr>
            <p:spPr bwMode="auto">
              <a:xfrm>
                <a:off x="1178991" y="2511755"/>
                <a:ext cx="100146" cy="80580"/>
              </a:xfrm>
              <a:prstGeom prst="rect">
                <a:avLst/>
              </a:prstGeom>
              <a:solidFill>
                <a:srgbClr val="62B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charset="2"/>
                  <a:buChar char="§"/>
                  <a:defRPr sz="3600">
                    <a:solidFill>
                      <a:schemeClr val="tx1"/>
                    </a:solidFill>
                    <a:latin typeface="Helvetica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/>
                  <a:ea typeface="Trebuchet MS" charset="0"/>
                  <a:cs typeface="Arial"/>
                </a:endParaRPr>
              </a:p>
            </p:txBody>
          </p:sp>
          <p:grpSp>
            <p:nvGrpSpPr>
              <p:cNvPr id="48" name="Group 343"/>
              <p:cNvGrpSpPr>
                <a:grpSpLocks/>
              </p:cNvGrpSpPr>
              <p:nvPr/>
            </p:nvGrpSpPr>
            <p:grpSpPr bwMode="auto">
              <a:xfrm>
                <a:off x="1280203" y="2522086"/>
                <a:ext cx="165134" cy="60952"/>
                <a:chOff x="1488" y="3264"/>
                <a:chExt cx="192" cy="96"/>
              </a:xfrm>
            </p:grpSpPr>
            <p:sp>
              <p:nvSpPr>
                <p:cNvPr id="52" name="Freeform 344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53" name="Freeform 345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  <p:grpSp>
            <p:nvGrpSpPr>
              <p:cNvPr id="49" name="Group 346"/>
              <p:cNvGrpSpPr>
                <a:grpSpLocks/>
              </p:cNvGrpSpPr>
              <p:nvPr/>
            </p:nvGrpSpPr>
            <p:grpSpPr bwMode="auto">
              <a:xfrm>
                <a:off x="1013857" y="2522086"/>
                <a:ext cx="165134" cy="60952"/>
                <a:chOff x="1488" y="3264"/>
                <a:chExt cx="192" cy="96"/>
              </a:xfrm>
            </p:grpSpPr>
            <p:sp>
              <p:nvSpPr>
                <p:cNvPr id="50" name="Freeform 347"/>
                <p:cNvSpPr>
                  <a:spLocks/>
                </p:cNvSpPr>
                <p:nvPr/>
              </p:nvSpPr>
              <p:spPr bwMode="auto">
                <a:xfrm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  <p:sp>
              <p:nvSpPr>
                <p:cNvPr id="51" name="Freeform 348"/>
                <p:cNvSpPr>
                  <a:spLocks/>
                </p:cNvSpPr>
                <p:nvPr/>
              </p:nvSpPr>
              <p:spPr bwMode="auto">
                <a:xfrm flipV="1">
                  <a:off x="1488" y="3264"/>
                  <a:ext cx="192" cy="96"/>
                </a:xfrm>
                <a:custGeom>
                  <a:avLst/>
                  <a:gdLst>
                    <a:gd name="T0" fmla="*/ 0 w 192"/>
                    <a:gd name="T1" fmla="*/ 0 h 96"/>
                    <a:gd name="T2" fmla="*/ 48 w 192"/>
                    <a:gd name="T3" fmla="*/ 96 h 96"/>
                    <a:gd name="T4" fmla="*/ 96 w 192"/>
                    <a:gd name="T5" fmla="*/ 0 h 96"/>
                    <a:gd name="T6" fmla="*/ 144 w 192"/>
                    <a:gd name="T7" fmla="*/ 96 h 96"/>
                    <a:gd name="T8" fmla="*/ 192 w 192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2" h="96">
                      <a:moveTo>
                        <a:pt x="0" y="0"/>
                      </a:moveTo>
                      <a:cubicBezTo>
                        <a:pt x="16" y="48"/>
                        <a:pt x="32" y="96"/>
                        <a:pt x="48" y="96"/>
                      </a:cubicBezTo>
                      <a:cubicBezTo>
                        <a:pt x="64" y="96"/>
                        <a:pt x="80" y="0"/>
                        <a:pt x="96" y="0"/>
                      </a:cubicBezTo>
                      <a:cubicBezTo>
                        <a:pt x="112" y="0"/>
                        <a:pt x="128" y="96"/>
                        <a:pt x="144" y="96"/>
                      </a:cubicBezTo>
                      <a:cubicBezTo>
                        <a:pt x="160" y="96"/>
                        <a:pt x="184" y="16"/>
                        <a:pt x="192" y="0"/>
                      </a:cubicBezTo>
                    </a:path>
                  </a:pathLst>
                </a:custGeom>
                <a:noFill/>
                <a:ln w="3175" cmpd="sng">
                  <a:solidFill>
                    <a:srgbClr val="62B53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ea typeface="Trebuchet MS" charset="0"/>
                    <a:cs typeface="Arial"/>
                  </a:endParaRPr>
                </a:p>
              </p:txBody>
            </p:sp>
          </p:grpSp>
        </p:grpSp>
      </p:grp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424936" cy="594066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HIV persistence in long-lived and proliferating cells </a:t>
            </a: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/>
          <p:nvPr/>
        </p:nvCxnSpPr>
        <p:spPr>
          <a:xfrm>
            <a:off x="251520" y="771550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8513CE3-A602-0D4D-9AA6-D32846F66775}"/>
              </a:ext>
            </a:extLst>
          </p:cNvPr>
          <p:cNvSpPr txBox="1"/>
          <p:nvPr/>
        </p:nvSpPr>
        <p:spPr>
          <a:xfrm>
            <a:off x="5061527" y="510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9D91ECB9-22BD-444F-BBCF-3528000B456D}"/>
              </a:ext>
            </a:extLst>
          </p:cNvPr>
          <p:cNvSpPr txBox="1">
            <a:spLocks/>
          </p:cNvSpPr>
          <p:nvPr/>
        </p:nvSpPr>
        <p:spPr>
          <a:xfrm>
            <a:off x="228823" y="843558"/>
            <a:ext cx="8229600" cy="660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800" dirty="0">
                <a:solidFill>
                  <a:srgbClr val="000000"/>
                </a:solidFill>
                <a:latin typeface="Helvetica"/>
                <a:cs typeface="Helvetica"/>
              </a:rPr>
              <a:t>Activate latent HIV using latency-reversing agents such as </a:t>
            </a:r>
            <a:r>
              <a:rPr lang="en-GB" sz="1800" b="1" dirty="0">
                <a:solidFill>
                  <a:srgbClr val="000000"/>
                </a:solidFill>
                <a:latin typeface="Helvetica"/>
                <a:cs typeface="Helvetica"/>
              </a:rPr>
              <a:t>HDAC inhibitors, PKC activators, disulfiram</a:t>
            </a:r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40960" cy="585059"/>
          </a:xfrm>
        </p:spPr>
        <p:txBody>
          <a:bodyPr/>
          <a:lstStyle/>
          <a:p>
            <a:r>
              <a:rPr lang="en-AU" dirty="0">
                <a:solidFill>
                  <a:srgbClr val="0651A4"/>
                </a:solidFill>
                <a:latin typeface="Helvetica" pitchFamily="2" charset="0"/>
                <a:cs typeface="Arial"/>
              </a:rPr>
              <a:t>Reversing HIV latency: Shock but no kill</a:t>
            </a: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/>
          <p:nvPr/>
        </p:nvCxnSpPr>
        <p:spPr>
          <a:xfrm>
            <a:off x="251520" y="771550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uppe 10">
            <a:extLst>
              <a:ext uri="{FF2B5EF4-FFF2-40B4-BE49-F238E27FC236}">
                <a16:creationId xmlns:a16="http://schemas.microsoft.com/office/drawing/2014/main" id="{3DFC71A6-B287-3242-B6A0-E46309DB9CE1}"/>
              </a:ext>
            </a:extLst>
          </p:cNvPr>
          <p:cNvGrpSpPr/>
          <p:nvPr/>
        </p:nvGrpSpPr>
        <p:grpSpPr>
          <a:xfrm>
            <a:off x="532354" y="1848370"/>
            <a:ext cx="720080" cy="792088"/>
            <a:chOff x="1403648" y="2852936"/>
            <a:chExt cx="720080" cy="792088"/>
          </a:xfrm>
        </p:grpSpPr>
        <p:sp>
          <p:nvSpPr>
            <p:cNvPr id="14" name="Ellipse 11">
              <a:extLst>
                <a:ext uri="{FF2B5EF4-FFF2-40B4-BE49-F238E27FC236}">
                  <a16:creationId xmlns:a16="http://schemas.microsoft.com/office/drawing/2014/main" id="{3A4F9F26-C7A5-8941-BB36-3BA03DB352D1}"/>
                </a:ext>
              </a:extLst>
            </p:cNvPr>
            <p:cNvSpPr/>
            <p:nvPr/>
          </p:nvSpPr>
          <p:spPr>
            <a:xfrm>
              <a:off x="1403648" y="2852936"/>
              <a:ext cx="720080" cy="792088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15" name="Ellipse 12">
              <a:extLst>
                <a:ext uri="{FF2B5EF4-FFF2-40B4-BE49-F238E27FC236}">
                  <a16:creationId xmlns:a16="http://schemas.microsoft.com/office/drawing/2014/main" id="{28F1A9FF-B91F-5741-9ADB-B2479F32FE1C}"/>
                </a:ext>
              </a:extLst>
            </p:cNvPr>
            <p:cNvSpPr/>
            <p:nvPr/>
          </p:nvSpPr>
          <p:spPr>
            <a:xfrm>
              <a:off x="1475656" y="3010711"/>
              <a:ext cx="432048" cy="493993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16" name="Gruppe 93">
            <a:extLst>
              <a:ext uri="{FF2B5EF4-FFF2-40B4-BE49-F238E27FC236}">
                <a16:creationId xmlns:a16="http://schemas.microsoft.com/office/drawing/2014/main" id="{AB6B45EE-126A-2943-AAF4-116072F1D9CF}"/>
              </a:ext>
            </a:extLst>
          </p:cNvPr>
          <p:cNvGrpSpPr/>
          <p:nvPr/>
        </p:nvGrpSpPr>
        <p:grpSpPr>
          <a:xfrm>
            <a:off x="898616" y="2398402"/>
            <a:ext cx="720080" cy="792088"/>
            <a:chOff x="6228184" y="3871111"/>
            <a:chExt cx="720080" cy="792088"/>
          </a:xfrm>
        </p:grpSpPr>
        <p:grpSp>
          <p:nvGrpSpPr>
            <p:cNvPr id="19" name="Gruppe 94">
              <a:extLst>
                <a:ext uri="{FF2B5EF4-FFF2-40B4-BE49-F238E27FC236}">
                  <a16:creationId xmlns:a16="http://schemas.microsoft.com/office/drawing/2014/main" id="{BBDA0C0E-599F-A440-9B03-346D6E6CF0AB}"/>
                </a:ext>
              </a:extLst>
            </p:cNvPr>
            <p:cNvGrpSpPr/>
            <p:nvPr/>
          </p:nvGrpSpPr>
          <p:grpSpPr>
            <a:xfrm>
              <a:off x="6228184" y="3871111"/>
              <a:ext cx="720080" cy="792088"/>
              <a:chOff x="1403648" y="2852936"/>
              <a:chExt cx="720080" cy="792088"/>
            </a:xfrm>
          </p:grpSpPr>
          <p:sp>
            <p:nvSpPr>
              <p:cNvPr id="24" name="Ellipse 99">
                <a:extLst>
                  <a:ext uri="{FF2B5EF4-FFF2-40B4-BE49-F238E27FC236}">
                    <a16:creationId xmlns:a16="http://schemas.microsoft.com/office/drawing/2014/main" id="{580628C8-8E33-FE48-8F95-B3F10EA961E5}"/>
                  </a:ext>
                </a:extLst>
              </p:cNvPr>
              <p:cNvSpPr/>
              <p:nvPr/>
            </p:nvSpPr>
            <p:spPr>
              <a:xfrm>
                <a:off x="1403648" y="2852936"/>
                <a:ext cx="720080" cy="792088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25" name="Ellipse 100">
                <a:extLst>
                  <a:ext uri="{FF2B5EF4-FFF2-40B4-BE49-F238E27FC236}">
                    <a16:creationId xmlns:a16="http://schemas.microsoft.com/office/drawing/2014/main" id="{7CD0B574-BD8F-F64B-A253-0FA45AB3DF79}"/>
                  </a:ext>
                </a:extLst>
              </p:cNvPr>
              <p:cNvSpPr/>
              <p:nvPr/>
            </p:nvSpPr>
            <p:spPr>
              <a:xfrm>
                <a:off x="1475656" y="3010711"/>
                <a:ext cx="432048" cy="493993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20" name="Gruppe 95">
              <a:extLst>
                <a:ext uri="{FF2B5EF4-FFF2-40B4-BE49-F238E27FC236}">
                  <a16:creationId xmlns:a16="http://schemas.microsoft.com/office/drawing/2014/main" id="{1DF2B447-36BB-2A48-8D8B-3F2815BA1238}"/>
                </a:ext>
              </a:extLst>
            </p:cNvPr>
            <p:cNvGrpSpPr/>
            <p:nvPr/>
          </p:nvGrpSpPr>
          <p:grpSpPr>
            <a:xfrm>
              <a:off x="6344061" y="4219856"/>
              <a:ext cx="327967" cy="90910"/>
              <a:chOff x="4406838" y="1744241"/>
              <a:chExt cx="600261" cy="97197"/>
            </a:xfrm>
          </p:grpSpPr>
          <p:sp>
            <p:nvSpPr>
              <p:cNvPr id="21" name="Rektangel 96">
                <a:extLst>
                  <a:ext uri="{FF2B5EF4-FFF2-40B4-BE49-F238E27FC236}">
                    <a16:creationId xmlns:a16="http://schemas.microsoft.com/office/drawing/2014/main" id="{22FB4FD0-982C-B945-A628-E548C9FA0073}"/>
                  </a:ext>
                </a:extLst>
              </p:cNvPr>
              <p:cNvSpPr/>
              <p:nvPr/>
            </p:nvSpPr>
            <p:spPr>
              <a:xfrm>
                <a:off x="4608004" y="1772816"/>
                <a:ext cx="216024" cy="45719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22" name="Kombinationstegning 97">
                <a:extLst>
                  <a:ext uri="{FF2B5EF4-FFF2-40B4-BE49-F238E27FC236}">
                    <a16:creationId xmlns:a16="http://schemas.microsoft.com/office/drawing/2014/main" id="{606DA5C0-636D-8D49-8EED-2FDB115EFBFF}"/>
                  </a:ext>
                </a:extLst>
              </p:cNvPr>
              <p:cNvSpPr/>
              <p:nvPr/>
            </p:nvSpPr>
            <p:spPr>
              <a:xfrm>
                <a:off x="4788024" y="1778062"/>
                <a:ext cx="219075" cy="63376"/>
              </a:xfrm>
              <a:custGeom>
                <a:avLst/>
                <a:gdLst>
                  <a:gd name="connsiteX0" fmla="*/ 0 w 219075"/>
                  <a:gd name="connsiteY0" fmla="*/ 12638 h 63376"/>
                  <a:gd name="connsiteX1" fmla="*/ 123825 w 219075"/>
                  <a:gd name="connsiteY1" fmla="*/ 3113 h 63376"/>
                  <a:gd name="connsiteX2" fmla="*/ 180975 w 219075"/>
                  <a:gd name="connsiteY2" fmla="*/ 60263 h 63376"/>
                  <a:gd name="connsiteX3" fmla="*/ 219075 w 219075"/>
                  <a:gd name="connsiteY3" fmla="*/ 50738 h 6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5" h="63376">
                    <a:moveTo>
                      <a:pt x="0" y="12638"/>
                    </a:moveTo>
                    <a:cubicBezTo>
                      <a:pt x="46831" y="3906"/>
                      <a:pt x="93662" y="-4825"/>
                      <a:pt x="123825" y="3113"/>
                    </a:cubicBezTo>
                    <a:cubicBezTo>
                      <a:pt x="153988" y="11051"/>
                      <a:pt x="165100" y="52326"/>
                      <a:pt x="180975" y="60263"/>
                    </a:cubicBezTo>
                    <a:cubicBezTo>
                      <a:pt x="196850" y="68200"/>
                      <a:pt x="207962" y="59469"/>
                      <a:pt x="219075" y="50738"/>
                    </a:cubicBez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23" name="Kombinationstegning 98">
                <a:extLst>
                  <a:ext uri="{FF2B5EF4-FFF2-40B4-BE49-F238E27FC236}">
                    <a16:creationId xmlns:a16="http://schemas.microsoft.com/office/drawing/2014/main" id="{83EDDF4D-E58D-E044-8BD8-BC11EA99CF75}"/>
                  </a:ext>
                </a:extLst>
              </p:cNvPr>
              <p:cNvSpPr/>
              <p:nvPr/>
            </p:nvSpPr>
            <p:spPr>
              <a:xfrm flipH="1" flipV="1">
                <a:off x="4406838" y="1744241"/>
                <a:ext cx="219075" cy="63376"/>
              </a:xfrm>
              <a:custGeom>
                <a:avLst/>
                <a:gdLst>
                  <a:gd name="connsiteX0" fmla="*/ 0 w 219075"/>
                  <a:gd name="connsiteY0" fmla="*/ 12638 h 63376"/>
                  <a:gd name="connsiteX1" fmla="*/ 123825 w 219075"/>
                  <a:gd name="connsiteY1" fmla="*/ 3113 h 63376"/>
                  <a:gd name="connsiteX2" fmla="*/ 180975 w 219075"/>
                  <a:gd name="connsiteY2" fmla="*/ 60263 h 63376"/>
                  <a:gd name="connsiteX3" fmla="*/ 219075 w 219075"/>
                  <a:gd name="connsiteY3" fmla="*/ 50738 h 6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5" h="63376">
                    <a:moveTo>
                      <a:pt x="0" y="12638"/>
                    </a:moveTo>
                    <a:cubicBezTo>
                      <a:pt x="46831" y="3906"/>
                      <a:pt x="93662" y="-4825"/>
                      <a:pt x="123825" y="3113"/>
                    </a:cubicBezTo>
                    <a:cubicBezTo>
                      <a:pt x="153988" y="11051"/>
                      <a:pt x="165100" y="52326"/>
                      <a:pt x="180975" y="60263"/>
                    </a:cubicBezTo>
                    <a:cubicBezTo>
                      <a:pt x="196850" y="68200"/>
                      <a:pt x="207962" y="59469"/>
                      <a:pt x="219075" y="50738"/>
                    </a:cubicBez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26" name="Gruppe 110">
            <a:extLst>
              <a:ext uri="{FF2B5EF4-FFF2-40B4-BE49-F238E27FC236}">
                <a16:creationId xmlns:a16="http://schemas.microsoft.com/office/drawing/2014/main" id="{52630325-DBEF-8649-8BB9-267C414D5923}"/>
              </a:ext>
            </a:extLst>
          </p:cNvPr>
          <p:cNvGrpSpPr/>
          <p:nvPr/>
        </p:nvGrpSpPr>
        <p:grpSpPr>
          <a:xfrm>
            <a:off x="247550" y="2485624"/>
            <a:ext cx="720080" cy="792088"/>
            <a:chOff x="6228184" y="3871111"/>
            <a:chExt cx="720080" cy="792088"/>
          </a:xfrm>
        </p:grpSpPr>
        <p:grpSp>
          <p:nvGrpSpPr>
            <p:cNvPr id="27" name="Gruppe 111">
              <a:extLst>
                <a:ext uri="{FF2B5EF4-FFF2-40B4-BE49-F238E27FC236}">
                  <a16:creationId xmlns:a16="http://schemas.microsoft.com/office/drawing/2014/main" id="{47664BDA-0746-2644-8716-EA655D00F849}"/>
                </a:ext>
              </a:extLst>
            </p:cNvPr>
            <p:cNvGrpSpPr/>
            <p:nvPr/>
          </p:nvGrpSpPr>
          <p:grpSpPr>
            <a:xfrm>
              <a:off x="6228184" y="3871111"/>
              <a:ext cx="720080" cy="792088"/>
              <a:chOff x="1403648" y="2852936"/>
              <a:chExt cx="720080" cy="792088"/>
            </a:xfrm>
          </p:grpSpPr>
          <p:sp>
            <p:nvSpPr>
              <p:cNvPr id="32" name="Ellipse 116">
                <a:extLst>
                  <a:ext uri="{FF2B5EF4-FFF2-40B4-BE49-F238E27FC236}">
                    <a16:creationId xmlns:a16="http://schemas.microsoft.com/office/drawing/2014/main" id="{BE9CB14F-9C80-EF44-BA57-F4D745F679D1}"/>
                  </a:ext>
                </a:extLst>
              </p:cNvPr>
              <p:cNvSpPr/>
              <p:nvPr/>
            </p:nvSpPr>
            <p:spPr>
              <a:xfrm>
                <a:off x="1403648" y="2852936"/>
                <a:ext cx="720080" cy="792088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33" name="Ellipse 117">
                <a:extLst>
                  <a:ext uri="{FF2B5EF4-FFF2-40B4-BE49-F238E27FC236}">
                    <a16:creationId xmlns:a16="http://schemas.microsoft.com/office/drawing/2014/main" id="{FE08866A-A070-1A4C-8BC4-D76DE77190B2}"/>
                  </a:ext>
                </a:extLst>
              </p:cNvPr>
              <p:cNvSpPr/>
              <p:nvPr/>
            </p:nvSpPr>
            <p:spPr>
              <a:xfrm>
                <a:off x="1475656" y="3010711"/>
                <a:ext cx="432048" cy="493993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28" name="Gruppe 112">
              <a:extLst>
                <a:ext uri="{FF2B5EF4-FFF2-40B4-BE49-F238E27FC236}">
                  <a16:creationId xmlns:a16="http://schemas.microsoft.com/office/drawing/2014/main" id="{36786CBC-7778-554D-A1FB-7C03E7C247D5}"/>
                </a:ext>
              </a:extLst>
            </p:cNvPr>
            <p:cNvGrpSpPr/>
            <p:nvPr/>
          </p:nvGrpSpPr>
          <p:grpSpPr>
            <a:xfrm>
              <a:off x="6344061" y="4219856"/>
              <a:ext cx="327967" cy="90910"/>
              <a:chOff x="4406838" y="1744241"/>
              <a:chExt cx="600261" cy="97197"/>
            </a:xfrm>
          </p:grpSpPr>
          <p:sp>
            <p:nvSpPr>
              <p:cNvPr id="29" name="Rektangel 113">
                <a:extLst>
                  <a:ext uri="{FF2B5EF4-FFF2-40B4-BE49-F238E27FC236}">
                    <a16:creationId xmlns:a16="http://schemas.microsoft.com/office/drawing/2014/main" id="{4C13D316-F725-D347-845A-A59EB4CD5AB4}"/>
                  </a:ext>
                </a:extLst>
              </p:cNvPr>
              <p:cNvSpPr/>
              <p:nvPr/>
            </p:nvSpPr>
            <p:spPr>
              <a:xfrm>
                <a:off x="4608004" y="1772816"/>
                <a:ext cx="216024" cy="45719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30" name="Kombinationstegning 114">
                <a:extLst>
                  <a:ext uri="{FF2B5EF4-FFF2-40B4-BE49-F238E27FC236}">
                    <a16:creationId xmlns:a16="http://schemas.microsoft.com/office/drawing/2014/main" id="{549DDF38-553A-CB4C-8943-C3D005DFE4EB}"/>
                  </a:ext>
                </a:extLst>
              </p:cNvPr>
              <p:cNvSpPr/>
              <p:nvPr/>
            </p:nvSpPr>
            <p:spPr>
              <a:xfrm>
                <a:off x="4788024" y="1778062"/>
                <a:ext cx="219075" cy="63376"/>
              </a:xfrm>
              <a:custGeom>
                <a:avLst/>
                <a:gdLst>
                  <a:gd name="connsiteX0" fmla="*/ 0 w 219075"/>
                  <a:gd name="connsiteY0" fmla="*/ 12638 h 63376"/>
                  <a:gd name="connsiteX1" fmla="*/ 123825 w 219075"/>
                  <a:gd name="connsiteY1" fmla="*/ 3113 h 63376"/>
                  <a:gd name="connsiteX2" fmla="*/ 180975 w 219075"/>
                  <a:gd name="connsiteY2" fmla="*/ 60263 h 63376"/>
                  <a:gd name="connsiteX3" fmla="*/ 219075 w 219075"/>
                  <a:gd name="connsiteY3" fmla="*/ 50738 h 6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5" h="63376">
                    <a:moveTo>
                      <a:pt x="0" y="12638"/>
                    </a:moveTo>
                    <a:cubicBezTo>
                      <a:pt x="46831" y="3906"/>
                      <a:pt x="93662" y="-4825"/>
                      <a:pt x="123825" y="3113"/>
                    </a:cubicBezTo>
                    <a:cubicBezTo>
                      <a:pt x="153988" y="11051"/>
                      <a:pt x="165100" y="52326"/>
                      <a:pt x="180975" y="60263"/>
                    </a:cubicBezTo>
                    <a:cubicBezTo>
                      <a:pt x="196850" y="68200"/>
                      <a:pt x="207962" y="59469"/>
                      <a:pt x="219075" y="50738"/>
                    </a:cubicBez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31" name="Kombinationstegning 115">
                <a:extLst>
                  <a:ext uri="{FF2B5EF4-FFF2-40B4-BE49-F238E27FC236}">
                    <a16:creationId xmlns:a16="http://schemas.microsoft.com/office/drawing/2014/main" id="{0EC1C8FB-C701-0F4D-9299-84870E943412}"/>
                  </a:ext>
                </a:extLst>
              </p:cNvPr>
              <p:cNvSpPr/>
              <p:nvPr/>
            </p:nvSpPr>
            <p:spPr>
              <a:xfrm flipH="1" flipV="1">
                <a:off x="4406838" y="1744241"/>
                <a:ext cx="219075" cy="63376"/>
              </a:xfrm>
              <a:custGeom>
                <a:avLst/>
                <a:gdLst>
                  <a:gd name="connsiteX0" fmla="*/ 0 w 219075"/>
                  <a:gd name="connsiteY0" fmla="*/ 12638 h 63376"/>
                  <a:gd name="connsiteX1" fmla="*/ 123825 w 219075"/>
                  <a:gd name="connsiteY1" fmla="*/ 3113 h 63376"/>
                  <a:gd name="connsiteX2" fmla="*/ 180975 w 219075"/>
                  <a:gd name="connsiteY2" fmla="*/ 60263 h 63376"/>
                  <a:gd name="connsiteX3" fmla="*/ 219075 w 219075"/>
                  <a:gd name="connsiteY3" fmla="*/ 50738 h 6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5" h="63376">
                    <a:moveTo>
                      <a:pt x="0" y="12638"/>
                    </a:moveTo>
                    <a:cubicBezTo>
                      <a:pt x="46831" y="3906"/>
                      <a:pt x="93662" y="-4825"/>
                      <a:pt x="123825" y="3113"/>
                    </a:cubicBezTo>
                    <a:cubicBezTo>
                      <a:pt x="153988" y="11051"/>
                      <a:pt x="165100" y="52326"/>
                      <a:pt x="180975" y="60263"/>
                    </a:cubicBezTo>
                    <a:cubicBezTo>
                      <a:pt x="196850" y="68200"/>
                      <a:pt x="207962" y="59469"/>
                      <a:pt x="219075" y="50738"/>
                    </a:cubicBezTo>
                  </a:path>
                </a:pathLst>
              </a:cu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34" name="Gruppe 671">
            <a:extLst>
              <a:ext uri="{FF2B5EF4-FFF2-40B4-BE49-F238E27FC236}">
                <a16:creationId xmlns:a16="http://schemas.microsoft.com/office/drawing/2014/main" id="{DD700D0B-8E8F-544A-89A5-C857A37396CB}"/>
              </a:ext>
            </a:extLst>
          </p:cNvPr>
          <p:cNvGrpSpPr/>
          <p:nvPr/>
        </p:nvGrpSpPr>
        <p:grpSpPr>
          <a:xfrm>
            <a:off x="942485" y="3354512"/>
            <a:ext cx="720080" cy="792088"/>
            <a:chOff x="1403648" y="2852936"/>
            <a:chExt cx="720080" cy="792088"/>
          </a:xfrm>
        </p:grpSpPr>
        <p:sp>
          <p:nvSpPr>
            <p:cNvPr id="35" name="Ellipse 672">
              <a:extLst>
                <a:ext uri="{FF2B5EF4-FFF2-40B4-BE49-F238E27FC236}">
                  <a16:creationId xmlns:a16="http://schemas.microsoft.com/office/drawing/2014/main" id="{DC4D1530-FAAD-6142-83D5-6D1D543EA953}"/>
                </a:ext>
              </a:extLst>
            </p:cNvPr>
            <p:cNvSpPr/>
            <p:nvPr/>
          </p:nvSpPr>
          <p:spPr>
            <a:xfrm>
              <a:off x="1403648" y="2852936"/>
              <a:ext cx="720080" cy="792088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36" name="Ellipse 673">
              <a:extLst>
                <a:ext uri="{FF2B5EF4-FFF2-40B4-BE49-F238E27FC236}">
                  <a16:creationId xmlns:a16="http://schemas.microsoft.com/office/drawing/2014/main" id="{206C96D8-DF86-6C4B-9354-F1C2BFD1B5C5}"/>
                </a:ext>
              </a:extLst>
            </p:cNvPr>
            <p:cNvSpPr/>
            <p:nvPr/>
          </p:nvSpPr>
          <p:spPr>
            <a:xfrm>
              <a:off x="1475656" y="3010711"/>
              <a:ext cx="432048" cy="493993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37" name="Gruppe 674">
            <a:extLst>
              <a:ext uri="{FF2B5EF4-FFF2-40B4-BE49-F238E27FC236}">
                <a16:creationId xmlns:a16="http://schemas.microsoft.com/office/drawing/2014/main" id="{4D4D7F4E-FF15-EE41-AE5E-C7788E4539D1}"/>
              </a:ext>
            </a:extLst>
          </p:cNvPr>
          <p:cNvGrpSpPr/>
          <p:nvPr/>
        </p:nvGrpSpPr>
        <p:grpSpPr>
          <a:xfrm>
            <a:off x="654453" y="3233682"/>
            <a:ext cx="720080" cy="792088"/>
            <a:chOff x="1403648" y="2852936"/>
            <a:chExt cx="720080" cy="792088"/>
          </a:xfrm>
        </p:grpSpPr>
        <p:sp>
          <p:nvSpPr>
            <p:cNvPr id="38" name="Ellipse 675">
              <a:extLst>
                <a:ext uri="{FF2B5EF4-FFF2-40B4-BE49-F238E27FC236}">
                  <a16:creationId xmlns:a16="http://schemas.microsoft.com/office/drawing/2014/main" id="{9E53114C-A18A-4D45-A61B-69E0C142BD84}"/>
                </a:ext>
              </a:extLst>
            </p:cNvPr>
            <p:cNvSpPr/>
            <p:nvPr/>
          </p:nvSpPr>
          <p:spPr>
            <a:xfrm>
              <a:off x="1403648" y="2852936"/>
              <a:ext cx="720080" cy="792088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39" name="Ellipse 676">
              <a:extLst>
                <a:ext uri="{FF2B5EF4-FFF2-40B4-BE49-F238E27FC236}">
                  <a16:creationId xmlns:a16="http://schemas.microsoft.com/office/drawing/2014/main" id="{D4AEF374-B204-A445-8078-BF7F242B626F}"/>
                </a:ext>
              </a:extLst>
            </p:cNvPr>
            <p:cNvSpPr/>
            <p:nvPr/>
          </p:nvSpPr>
          <p:spPr>
            <a:xfrm>
              <a:off x="1475656" y="3010711"/>
              <a:ext cx="432048" cy="493993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40" name="Gruppe 677">
            <a:extLst>
              <a:ext uri="{FF2B5EF4-FFF2-40B4-BE49-F238E27FC236}">
                <a16:creationId xmlns:a16="http://schemas.microsoft.com/office/drawing/2014/main" id="{066BC649-BE71-E949-B5DA-6CDA49C91654}"/>
              </a:ext>
            </a:extLst>
          </p:cNvPr>
          <p:cNvGrpSpPr/>
          <p:nvPr/>
        </p:nvGrpSpPr>
        <p:grpSpPr>
          <a:xfrm>
            <a:off x="1282611" y="3136228"/>
            <a:ext cx="720080" cy="792088"/>
            <a:chOff x="1403648" y="2852936"/>
            <a:chExt cx="720080" cy="792088"/>
          </a:xfrm>
        </p:grpSpPr>
        <p:sp>
          <p:nvSpPr>
            <p:cNvPr id="41" name="Ellipse 678">
              <a:extLst>
                <a:ext uri="{FF2B5EF4-FFF2-40B4-BE49-F238E27FC236}">
                  <a16:creationId xmlns:a16="http://schemas.microsoft.com/office/drawing/2014/main" id="{772ADDD3-AE4C-254B-860D-63520F995A12}"/>
                </a:ext>
              </a:extLst>
            </p:cNvPr>
            <p:cNvSpPr/>
            <p:nvPr/>
          </p:nvSpPr>
          <p:spPr>
            <a:xfrm>
              <a:off x="1403648" y="2852936"/>
              <a:ext cx="720080" cy="792088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" name="Ellipse 679">
              <a:extLst>
                <a:ext uri="{FF2B5EF4-FFF2-40B4-BE49-F238E27FC236}">
                  <a16:creationId xmlns:a16="http://schemas.microsoft.com/office/drawing/2014/main" id="{7952FAAE-C970-454E-8505-5E3CC57F4636}"/>
                </a:ext>
              </a:extLst>
            </p:cNvPr>
            <p:cNvSpPr/>
            <p:nvPr/>
          </p:nvSpPr>
          <p:spPr>
            <a:xfrm>
              <a:off x="1475656" y="3010711"/>
              <a:ext cx="432048" cy="493993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43" name="Gruppe 4096">
            <a:extLst>
              <a:ext uri="{FF2B5EF4-FFF2-40B4-BE49-F238E27FC236}">
                <a16:creationId xmlns:a16="http://schemas.microsoft.com/office/drawing/2014/main" id="{1BCC8244-F844-BD4C-8161-ACBAC7B562F1}"/>
              </a:ext>
            </a:extLst>
          </p:cNvPr>
          <p:cNvGrpSpPr/>
          <p:nvPr/>
        </p:nvGrpSpPr>
        <p:grpSpPr>
          <a:xfrm>
            <a:off x="5517636" y="1872046"/>
            <a:ext cx="3302836" cy="1994972"/>
            <a:chOff x="5469007" y="2701810"/>
            <a:chExt cx="3302836" cy="1994972"/>
          </a:xfrm>
        </p:grpSpPr>
        <p:grpSp>
          <p:nvGrpSpPr>
            <p:cNvPr id="44" name="Gruppe 2">
              <a:extLst>
                <a:ext uri="{FF2B5EF4-FFF2-40B4-BE49-F238E27FC236}">
                  <a16:creationId xmlns:a16="http://schemas.microsoft.com/office/drawing/2014/main" id="{65C9EB56-469A-164B-8C79-3410A5251D49}"/>
                </a:ext>
              </a:extLst>
            </p:cNvPr>
            <p:cNvGrpSpPr/>
            <p:nvPr/>
          </p:nvGrpSpPr>
          <p:grpSpPr>
            <a:xfrm>
              <a:off x="5469007" y="2701810"/>
              <a:ext cx="3302836" cy="1994972"/>
              <a:chOff x="5469007" y="2701810"/>
              <a:chExt cx="3302836" cy="1994972"/>
            </a:xfrm>
          </p:grpSpPr>
          <p:sp>
            <p:nvSpPr>
              <p:cNvPr id="47" name="Ellipse 7">
                <a:extLst>
                  <a:ext uri="{FF2B5EF4-FFF2-40B4-BE49-F238E27FC236}">
                    <a16:creationId xmlns:a16="http://schemas.microsoft.com/office/drawing/2014/main" id="{A2E3DD9F-BA76-8044-B06D-9C118D9BB135}"/>
                  </a:ext>
                </a:extLst>
              </p:cNvPr>
              <p:cNvSpPr/>
              <p:nvPr/>
            </p:nvSpPr>
            <p:spPr>
              <a:xfrm>
                <a:off x="7375849" y="2701810"/>
                <a:ext cx="720080" cy="792088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ysDot"/>
              </a:ln>
              <a:effectLst>
                <a:glow rad="254000">
                  <a:srgbClr val="C0504D">
                    <a:satMod val="175000"/>
                    <a:alpha val="5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8" name="Ellipse 9">
                <a:extLst>
                  <a:ext uri="{FF2B5EF4-FFF2-40B4-BE49-F238E27FC236}">
                    <a16:creationId xmlns:a16="http://schemas.microsoft.com/office/drawing/2014/main" id="{63F9B146-C6CF-074C-85E6-0D81B6E8B3C6}"/>
                  </a:ext>
                </a:extLst>
              </p:cNvPr>
              <p:cNvSpPr/>
              <p:nvPr/>
            </p:nvSpPr>
            <p:spPr>
              <a:xfrm>
                <a:off x="8051763" y="3068069"/>
                <a:ext cx="720080" cy="792088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ysClr val="windowText" lastClr="000000"/>
                </a:solidFill>
                <a:prstDash val="sysDot"/>
              </a:ln>
              <a:effectLst>
                <a:glow rad="254000">
                  <a:srgbClr val="C0504D">
                    <a:satMod val="175000"/>
                    <a:alpha val="5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grpSp>
            <p:nvGrpSpPr>
              <p:cNvPr id="49" name="Gruppe 681">
                <a:extLst>
                  <a:ext uri="{FF2B5EF4-FFF2-40B4-BE49-F238E27FC236}">
                    <a16:creationId xmlns:a16="http://schemas.microsoft.com/office/drawing/2014/main" id="{25EEF1E9-7A66-C94B-B14F-2135CAA8CA37}"/>
                  </a:ext>
                </a:extLst>
              </p:cNvPr>
              <p:cNvGrpSpPr/>
              <p:nvPr/>
            </p:nvGrpSpPr>
            <p:grpSpPr>
              <a:xfrm>
                <a:off x="6829789" y="3192574"/>
                <a:ext cx="720080" cy="792088"/>
                <a:chOff x="1403648" y="2852936"/>
                <a:chExt cx="720080" cy="792088"/>
              </a:xfrm>
            </p:grpSpPr>
            <p:sp>
              <p:nvSpPr>
                <p:cNvPr id="61" name="Ellipse 682">
                  <a:extLst>
                    <a:ext uri="{FF2B5EF4-FFF2-40B4-BE49-F238E27FC236}">
                      <a16:creationId xmlns:a16="http://schemas.microsoft.com/office/drawing/2014/main" id="{E4030375-9931-A444-8294-F7854DD8B2B4}"/>
                    </a:ext>
                  </a:extLst>
                </p:cNvPr>
                <p:cNvSpPr/>
                <p:nvPr/>
              </p:nvSpPr>
              <p:spPr>
                <a:xfrm>
                  <a:off x="1403648" y="2852936"/>
                  <a:ext cx="720080" cy="792088"/>
                </a:xfrm>
                <a:prstGeom prst="ellipse">
                  <a:avLst/>
                </a:prstGeom>
                <a:solidFill>
                  <a:srgbClr val="F79646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62" name="Ellipse 683">
                  <a:extLst>
                    <a:ext uri="{FF2B5EF4-FFF2-40B4-BE49-F238E27FC236}">
                      <a16:creationId xmlns:a16="http://schemas.microsoft.com/office/drawing/2014/main" id="{5D22CF3A-B24E-B14E-8B78-BCEE962A35E2}"/>
                    </a:ext>
                  </a:extLst>
                </p:cNvPr>
                <p:cNvSpPr/>
                <p:nvPr/>
              </p:nvSpPr>
              <p:spPr>
                <a:xfrm>
                  <a:off x="1475656" y="3010711"/>
                  <a:ext cx="432048" cy="493993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50" name="Gruppe 684">
                <a:extLst>
                  <a:ext uri="{FF2B5EF4-FFF2-40B4-BE49-F238E27FC236}">
                    <a16:creationId xmlns:a16="http://schemas.microsoft.com/office/drawing/2014/main" id="{4FF84E33-5EC7-514B-AA8A-E1A9959605F2}"/>
                  </a:ext>
                </a:extLst>
              </p:cNvPr>
              <p:cNvGrpSpPr/>
              <p:nvPr/>
            </p:nvGrpSpPr>
            <p:grpSpPr>
              <a:xfrm>
                <a:off x="7474723" y="3904694"/>
                <a:ext cx="720080" cy="792088"/>
                <a:chOff x="1403648" y="2852936"/>
                <a:chExt cx="720080" cy="792088"/>
              </a:xfrm>
            </p:grpSpPr>
            <p:sp>
              <p:nvSpPr>
                <p:cNvPr id="59" name="Ellipse 685">
                  <a:extLst>
                    <a:ext uri="{FF2B5EF4-FFF2-40B4-BE49-F238E27FC236}">
                      <a16:creationId xmlns:a16="http://schemas.microsoft.com/office/drawing/2014/main" id="{5B826E48-D8B1-BE48-B1A7-798D3227D4E8}"/>
                    </a:ext>
                  </a:extLst>
                </p:cNvPr>
                <p:cNvSpPr/>
                <p:nvPr/>
              </p:nvSpPr>
              <p:spPr>
                <a:xfrm>
                  <a:off x="1403648" y="2852936"/>
                  <a:ext cx="720080" cy="792088"/>
                </a:xfrm>
                <a:prstGeom prst="ellipse">
                  <a:avLst/>
                </a:prstGeom>
                <a:solidFill>
                  <a:srgbClr val="F79646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60" name="Ellipse 686">
                  <a:extLst>
                    <a:ext uri="{FF2B5EF4-FFF2-40B4-BE49-F238E27FC236}">
                      <a16:creationId xmlns:a16="http://schemas.microsoft.com/office/drawing/2014/main" id="{AA39181A-A384-4E45-B759-B95C3D1195B9}"/>
                    </a:ext>
                  </a:extLst>
                </p:cNvPr>
                <p:cNvSpPr/>
                <p:nvPr/>
              </p:nvSpPr>
              <p:spPr>
                <a:xfrm>
                  <a:off x="1475656" y="3010711"/>
                  <a:ext cx="432048" cy="493993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51" name="Gruppe 687">
                <a:extLst>
                  <a:ext uri="{FF2B5EF4-FFF2-40B4-BE49-F238E27FC236}">
                    <a16:creationId xmlns:a16="http://schemas.microsoft.com/office/drawing/2014/main" id="{ABBCCCAC-54CB-D64E-B49C-90A67EA5B8E7}"/>
                  </a:ext>
                </a:extLst>
              </p:cNvPr>
              <p:cNvGrpSpPr/>
              <p:nvPr/>
            </p:nvGrpSpPr>
            <p:grpSpPr>
              <a:xfrm>
                <a:off x="7477861" y="3366569"/>
                <a:ext cx="720080" cy="792088"/>
                <a:chOff x="1403648" y="2852936"/>
                <a:chExt cx="720080" cy="792088"/>
              </a:xfrm>
            </p:grpSpPr>
            <p:sp>
              <p:nvSpPr>
                <p:cNvPr id="57" name="Ellipse 688">
                  <a:extLst>
                    <a:ext uri="{FF2B5EF4-FFF2-40B4-BE49-F238E27FC236}">
                      <a16:creationId xmlns:a16="http://schemas.microsoft.com/office/drawing/2014/main" id="{15298F30-2871-9444-9878-668D5EA0D7BD}"/>
                    </a:ext>
                  </a:extLst>
                </p:cNvPr>
                <p:cNvSpPr/>
                <p:nvPr/>
              </p:nvSpPr>
              <p:spPr>
                <a:xfrm>
                  <a:off x="1403648" y="2852936"/>
                  <a:ext cx="720080" cy="792088"/>
                </a:xfrm>
                <a:prstGeom prst="ellipse">
                  <a:avLst/>
                </a:prstGeom>
                <a:solidFill>
                  <a:srgbClr val="F79646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8" name="Ellipse 689">
                  <a:extLst>
                    <a:ext uri="{FF2B5EF4-FFF2-40B4-BE49-F238E27FC236}">
                      <a16:creationId xmlns:a16="http://schemas.microsoft.com/office/drawing/2014/main" id="{C76BD113-9B44-1E4C-B272-4D884ABDB3A8}"/>
                    </a:ext>
                  </a:extLst>
                </p:cNvPr>
                <p:cNvSpPr/>
                <p:nvPr/>
              </p:nvSpPr>
              <p:spPr>
                <a:xfrm>
                  <a:off x="1475656" y="3010711"/>
                  <a:ext cx="432048" cy="493993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52" name="Gruppe 690">
                <a:extLst>
                  <a:ext uri="{FF2B5EF4-FFF2-40B4-BE49-F238E27FC236}">
                    <a16:creationId xmlns:a16="http://schemas.microsoft.com/office/drawing/2014/main" id="{1146D925-B302-014B-95AB-82A0E7D44004}"/>
                  </a:ext>
                </a:extLst>
              </p:cNvPr>
              <p:cNvGrpSpPr/>
              <p:nvPr/>
            </p:nvGrpSpPr>
            <p:grpSpPr>
              <a:xfrm>
                <a:off x="7114683" y="3508705"/>
                <a:ext cx="720080" cy="792088"/>
                <a:chOff x="1403648" y="2852936"/>
                <a:chExt cx="720080" cy="792088"/>
              </a:xfrm>
            </p:grpSpPr>
            <p:sp>
              <p:nvSpPr>
                <p:cNvPr id="55" name="Ellipse 691">
                  <a:extLst>
                    <a:ext uri="{FF2B5EF4-FFF2-40B4-BE49-F238E27FC236}">
                      <a16:creationId xmlns:a16="http://schemas.microsoft.com/office/drawing/2014/main" id="{EC7F88C8-6E9C-C046-9131-DA389FD9F366}"/>
                    </a:ext>
                  </a:extLst>
                </p:cNvPr>
                <p:cNvSpPr/>
                <p:nvPr/>
              </p:nvSpPr>
              <p:spPr>
                <a:xfrm>
                  <a:off x="1403648" y="2852936"/>
                  <a:ext cx="720080" cy="792088"/>
                </a:xfrm>
                <a:prstGeom prst="ellipse">
                  <a:avLst/>
                </a:prstGeom>
                <a:solidFill>
                  <a:srgbClr val="F79646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6" name="Ellipse 692">
                  <a:extLst>
                    <a:ext uri="{FF2B5EF4-FFF2-40B4-BE49-F238E27FC236}">
                      <a16:creationId xmlns:a16="http://schemas.microsoft.com/office/drawing/2014/main" id="{61B654EB-48D3-4B43-9E3F-980C9E10995A}"/>
                    </a:ext>
                  </a:extLst>
                </p:cNvPr>
                <p:cNvSpPr/>
                <p:nvPr/>
              </p:nvSpPr>
              <p:spPr>
                <a:xfrm>
                  <a:off x="1475656" y="3010711"/>
                  <a:ext cx="432048" cy="493993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</p:grpSp>
          <p:cxnSp>
            <p:nvCxnSpPr>
              <p:cNvPr id="53" name="Lige pilforbindelse 693">
                <a:extLst>
                  <a:ext uri="{FF2B5EF4-FFF2-40B4-BE49-F238E27FC236}">
                    <a16:creationId xmlns:a16="http://schemas.microsoft.com/office/drawing/2014/main" id="{A67CDBAF-CF46-2D47-AFBD-696201AC9D63}"/>
                  </a:ext>
                </a:extLst>
              </p:cNvPr>
              <p:cNvCxnSpPr/>
              <p:nvPr/>
            </p:nvCxnSpPr>
            <p:spPr>
              <a:xfrm>
                <a:off x="5469007" y="3606550"/>
                <a:ext cx="1224136" cy="1373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4" name="Pladsholder til indhold 2">
                <a:extLst>
                  <a:ext uri="{FF2B5EF4-FFF2-40B4-BE49-F238E27FC236}">
                    <a16:creationId xmlns:a16="http://schemas.microsoft.com/office/drawing/2014/main" id="{EBFE5EBF-A63A-764F-9AF8-1325CC75EA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57039" y="3194505"/>
                <a:ext cx="648072" cy="3632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r>
                  <a:rPr lang="da-DK" sz="2000" dirty="0" err="1">
                    <a:solidFill>
                      <a:prstClr val="black"/>
                    </a:solidFill>
                    <a:latin typeface="Helvetica"/>
                    <a:cs typeface="Helvetica"/>
                  </a:rPr>
                  <a:t>Kill</a:t>
                </a:r>
                <a:endParaRPr lang="da-DK" sz="2000" dirty="0">
                  <a:solidFill>
                    <a:prstClr val="black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45" name="Sky 4">
              <a:extLst>
                <a:ext uri="{FF2B5EF4-FFF2-40B4-BE49-F238E27FC236}">
                  <a16:creationId xmlns:a16="http://schemas.microsoft.com/office/drawing/2014/main" id="{2094AD8A-CE4B-8447-AE97-D4EFDA5043CD}"/>
                </a:ext>
              </a:extLst>
            </p:cNvPr>
            <p:cNvSpPr/>
            <p:nvPr/>
          </p:nvSpPr>
          <p:spPr>
            <a:xfrm>
              <a:off x="7484975" y="2874791"/>
              <a:ext cx="440029" cy="432048"/>
            </a:xfrm>
            <a:prstGeom prst="cloud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latin typeface="Helvetica"/>
                <a:cs typeface="Helvetica"/>
              </a:endParaRPr>
            </a:p>
          </p:txBody>
        </p:sp>
        <p:sp>
          <p:nvSpPr>
            <p:cNvPr id="46" name="Sky 696">
              <a:extLst>
                <a:ext uri="{FF2B5EF4-FFF2-40B4-BE49-F238E27FC236}">
                  <a16:creationId xmlns:a16="http://schemas.microsoft.com/office/drawing/2014/main" id="{E9A4A326-A153-5A4D-AF60-0857DB8C31DD}"/>
                </a:ext>
              </a:extLst>
            </p:cNvPr>
            <p:cNvSpPr/>
            <p:nvPr/>
          </p:nvSpPr>
          <p:spPr>
            <a:xfrm>
              <a:off x="8191788" y="3240910"/>
              <a:ext cx="440029" cy="432048"/>
            </a:xfrm>
            <a:prstGeom prst="cloud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latin typeface="Helvetica"/>
                <a:cs typeface="Helvetica"/>
              </a:endParaRPr>
            </a:p>
          </p:txBody>
        </p:sp>
      </p:grpSp>
      <p:grpSp>
        <p:nvGrpSpPr>
          <p:cNvPr id="63" name="Gruppe 4098">
            <a:extLst>
              <a:ext uri="{FF2B5EF4-FFF2-40B4-BE49-F238E27FC236}">
                <a16:creationId xmlns:a16="http://schemas.microsoft.com/office/drawing/2014/main" id="{7F6C2803-3F55-B246-BD6B-A4B00B8B3892}"/>
              </a:ext>
            </a:extLst>
          </p:cNvPr>
          <p:cNvGrpSpPr/>
          <p:nvPr/>
        </p:nvGrpSpPr>
        <p:grpSpPr>
          <a:xfrm>
            <a:off x="2028847" y="1635646"/>
            <a:ext cx="4004393" cy="2844336"/>
            <a:chOff x="1980216" y="2465410"/>
            <a:chExt cx="4004393" cy="2844336"/>
          </a:xfrm>
        </p:grpSpPr>
        <p:grpSp>
          <p:nvGrpSpPr>
            <p:cNvPr id="64" name="Gruppe 4097">
              <a:extLst>
                <a:ext uri="{FF2B5EF4-FFF2-40B4-BE49-F238E27FC236}">
                  <a16:creationId xmlns:a16="http://schemas.microsoft.com/office/drawing/2014/main" id="{B32DEB67-4F08-ED44-A5A7-6CBEBE98C2F4}"/>
                </a:ext>
              </a:extLst>
            </p:cNvPr>
            <p:cNvGrpSpPr/>
            <p:nvPr/>
          </p:nvGrpSpPr>
          <p:grpSpPr>
            <a:xfrm>
              <a:off x="1980216" y="2465410"/>
              <a:ext cx="3443881" cy="2735015"/>
              <a:chOff x="1956314" y="1076204"/>
              <a:chExt cx="3443881" cy="2735015"/>
            </a:xfrm>
          </p:grpSpPr>
          <p:grpSp>
            <p:nvGrpSpPr>
              <p:cNvPr id="70" name="Gruppe 4095">
                <a:extLst>
                  <a:ext uri="{FF2B5EF4-FFF2-40B4-BE49-F238E27FC236}">
                    <a16:creationId xmlns:a16="http://schemas.microsoft.com/office/drawing/2014/main" id="{04AEA245-75AA-8949-BF27-D6634312E434}"/>
                  </a:ext>
                </a:extLst>
              </p:cNvPr>
              <p:cNvGrpSpPr/>
              <p:nvPr/>
            </p:nvGrpSpPr>
            <p:grpSpPr>
              <a:xfrm>
                <a:off x="1956314" y="1076204"/>
                <a:ext cx="3443881" cy="2735015"/>
                <a:chOff x="2002115" y="2444056"/>
                <a:chExt cx="3443881" cy="2735015"/>
              </a:xfrm>
            </p:grpSpPr>
            <p:grpSp>
              <p:nvGrpSpPr>
                <p:cNvPr id="73" name="Gruppe 1">
                  <a:extLst>
                    <a:ext uri="{FF2B5EF4-FFF2-40B4-BE49-F238E27FC236}">
                      <a16:creationId xmlns:a16="http://schemas.microsoft.com/office/drawing/2014/main" id="{FC8188E9-344B-4644-B1E6-67CFCA5C5F64}"/>
                    </a:ext>
                  </a:extLst>
                </p:cNvPr>
                <p:cNvGrpSpPr/>
                <p:nvPr/>
              </p:nvGrpSpPr>
              <p:grpSpPr>
                <a:xfrm>
                  <a:off x="2002115" y="2444056"/>
                  <a:ext cx="3368730" cy="2382018"/>
                  <a:chOff x="2002115" y="2444056"/>
                  <a:chExt cx="3368730" cy="2382018"/>
                </a:xfrm>
              </p:grpSpPr>
              <p:grpSp>
                <p:nvGrpSpPr>
                  <p:cNvPr id="76" name="Group 114">
                    <a:extLst>
                      <a:ext uri="{FF2B5EF4-FFF2-40B4-BE49-F238E27FC236}">
                        <a16:creationId xmlns:a16="http://schemas.microsoft.com/office/drawing/2014/main" id="{89C33278-BF1D-7443-8910-A4385F7039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23969" y="3149353"/>
                    <a:ext cx="312797" cy="292693"/>
                    <a:chOff x="86" y="279"/>
                    <a:chExt cx="668" cy="667"/>
                  </a:xfrm>
                </p:grpSpPr>
                <p:sp>
                  <p:nvSpPr>
                    <p:cNvPr id="644" name="Oval 115">
                      <a:extLst>
                        <a:ext uri="{FF2B5EF4-FFF2-40B4-BE49-F238E27FC236}">
                          <a16:creationId xmlns:a16="http://schemas.microsoft.com/office/drawing/2014/main" id="{6A3A6F65-7E39-C643-A841-1E2D06DCF2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375"/>
                      <a:ext cx="471" cy="4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645" name="Freeform 116">
                      <a:extLst>
                        <a:ext uri="{FF2B5EF4-FFF2-40B4-BE49-F238E27FC236}">
                          <a16:creationId xmlns:a16="http://schemas.microsoft.com/office/drawing/2014/main" id="{38135B38-F90A-8F49-8A2F-13D4788EF6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" y="438"/>
                      <a:ext cx="288" cy="355"/>
                    </a:xfrm>
                    <a:custGeom>
                      <a:avLst/>
                      <a:gdLst>
                        <a:gd name="T0" fmla="*/ 35 w 276"/>
                        <a:gd name="T1" fmla="*/ 39 h 288"/>
                        <a:gd name="T2" fmla="*/ 35 w 276"/>
                        <a:gd name="T3" fmla="*/ 263 h 288"/>
                        <a:gd name="T4" fmla="*/ 243 w 276"/>
                        <a:gd name="T5" fmla="*/ 191 h 288"/>
                        <a:gd name="T6" fmla="*/ 231 w 276"/>
                        <a:gd name="T7" fmla="*/ 119 h 288"/>
                        <a:gd name="T8" fmla="*/ 71 w 276"/>
                        <a:gd name="T9" fmla="*/ 27 h 288"/>
                        <a:gd name="T10" fmla="*/ 35 w 276"/>
                        <a:gd name="T11" fmla="*/ 39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6" h="288">
                          <a:moveTo>
                            <a:pt x="35" y="39"/>
                          </a:moveTo>
                          <a:cubicBezTo>
                            <a:pt x="29" y="78"/>
                            <a:pt x="0" y="238"/>
                            <a:pt x="35" y="263"/>
                          </a:cubicBezTo>
                          <a:cubicBezTo>
                            <a:pt x="70" y="288"/>
                            <a:pt x="210" y="215"/>
                            <a:pt x="243" y="191"/>
                          </a:cubicBezTo>
                          <a:cubicBezTo>
                            <a:pt x="276" y="167"/>
                            <a:pt x="260" y="146"/>
                            <a:pt x="231" y="119"/>
                          </a:cubicBezTo>
                          <a:cubicBezTo>
                            <a:pt x="202" y="92"/>
                            <a:pt x="104" y="40"/>
                            <a:pt x="71" y="27"/>
                          </a:cubicBezTo>
                          <a:cubicBezTo>
                            <a:pt x="38" y="14"/>
                            <a:pt x="41" y="0"/>
                            <a:pt x="35" y="39"/>
                          </a:cubicBezTo>
                          <a:close/>
                        </a:path>
                      </a:pathLst>
                    </a:custGeom>
                    <a:solidFill>
                      <a:srgbClr val="C0504D">
                        <a:alpha val="20000"/>
                      </a:srgbClr>
                    </a:solidFill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646" name="Group 117">
                      <a:extLst>
                        <a:ext uri="{FF2B5EF4-FFF2-40B4-BE49-F238E27FC236}">
                          <a16:creationId xmlns:a16="http://schemas.microsoft.com/office/drawing/2014/main" id="{72B931FC-3EEB-A147-A29F-7BA4BE75AFC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" y="817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712" name="Oval 118">
                        <a:extLst>
                          <a:ext uri="{FF2B5EF4-FFF2-40B4-BE49-F238E27FC236}">
                            <a16:creationId xmlns:a16="http://schemas.microsoft.com/office/drawing/2014/main" id="{D21488EC-2AD0-574F-ADD0-62906F7C503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713" name="Line 119">
                        <a:extLst>
                          <a:ext uri="{FF2B5EF4-FFF2-40B4-BE49-F238E27FC236}">
                            <a16:creationId xmlns:a16="http://schemas.microsoft.com/office/drawing/2014/main" id="{6D918C76-3D9A-BF45-AAE8-589EB424E38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714" name="Group 120">
                        <a:extLst>
                          <a:ext uri="{FF2B5EF4-FFF2-40B4-BE49-F238E27FC236}">
                            <a16:creationId xmlns:a16="http://schemas.microsoft.com/office/drawing/2014/main" id="{BE2154A4-7792-A842-A273-9FF7CB8463B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718" name="Oval 121">
                          <a:extLst>
                            <a:ext uri="{FF2B5EF4-FFF2-40B4-BE49-F238E27FC236}">
                              <a16:creationId xmlns:a16="http://schemas.microsoft.com/office/drawing/2014/main" id="{252D1C1D-F591-664A-B4CD-9F3A9B3CD01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719" name="Line 122">
                          <a:extLst>
                            <a:ext uri="{FF2B5EF4-FFF2-40B4-BE49-F238E27FC236}">
                              <a16:creationId xmlns:a16="http://schemas.microsoft.com/office/drawing/2014/main" id="{2846F356-1A10-5348-A268-6629799DE4D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715" name="Group 123">
                        <a:extLst>
                          <a:ext uri="{FF2B5EF4-FFF2-40B4-BE49-F238E27FC236}">
                            <a16:creationId xmlns:a16="http://schemas.microsoft.com/office/drawing/2014/main" id="{32CA1084-86B1-4B48-B78E-ABE116054F5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716" name="Oval 124">
                          <a:extLst>
                            <a:ext uri="{FF2B5EF4-FFF2-40B4-BE49-F238E27FC236}">
                              <a16:creationId xmlns:a16="http://schemas.microsoft.com/office/drawing/2014/main" id="{507CCC4A-8552-AB44-8B02-87B0B9D6E25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717" name="Line 125">
                          <a:extLst>
                            <a:ext uri="{FF2B5EF4-FFF2-40B4-BE49-F238E27FC236}">
                              <a16:creationId xmlns:a16="http://schemas.microsoft.com/office/drawing/2014/main" id="{A82B8B35-7BC7-DA40-A796-C1D834F975A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47" name="Group 126">
                      <a:extLst>
                        <a:ext uri="{FF2B5EF4-FFF2-40B4-BE49-F238E27FC236}">
                          <a16:creationId xmlns:a16="http://schemas.microsoft.com/office/drawing/2014/main" id="{24938BF0-8CC2-FE4F-B296-97299AAE3B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88" y="542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704" name="Oval 127">
                        <a:extLst>
                          <a:ext uri="{FF2B5EF4-FFF2-40B4-BE49-F238E27FC236}">
                            <a16:creationId xmlns:a16="http://schemas.microsoft.com/office/drawing/2014/main" id="{DF699160-C88C-0549-8B23-EE5173649C6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705" name="Line 128">
                        <a:extLst>
                          <a:ext uri="{FF2B5EF4-FFF2-40B4-BE49-F238E27FC236}">
                            <a16:creationId xmlns:a16="http://schemas.microsoft.com/office/drawing/2014/main" id="{54908B05-D215-F44D-A362-410C5B9CCF6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706" name="Group 129">
                        <a:extLst>
                          <a:ext uri="{FF2B5EF4-FFF2-40B4-BE49-F238E27FC236}">
                            <a16:creationId xmlns:a16="http://schemas.microsoft.com/office/drawing/2014/main" id="{A2FD4F2A-E381-A54A-AA16-289F553131A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710" name="Oval 130">
                          <a:extLst>
                            <a:ext uri="{FF2B5EF4-FFF2-40B4-BE49-F238E27FC236}">
                              <a16:creationId xmlns:a16="http://schemas.microsoft.com/office/drawing/2014/main" id="{1B16F090-0B6E-A54A-874F-17974DD91BB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711" name="Line 131">
                          <a:extLst>
                            <a:ext uri="{FF2B5EF4-FFF2-40B4-BE49-F238E27FC236}">
                              <a16:creationId xmlns:a16="http://schemas.microsoft.com/office/drawing/2014/main" id="{CFEC2D9A-3899-654A-85E4-87746A8314F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707" name="Group 132">
                        <a:extLst>
                          <a:ext uri="{FF2B5EF4-FFF2-40B4-BE49-F238E27FC236}">
                            <a16:creationId xmlns:a16="http://schemas.microsoft.com/office/drawing/2014/main" id="{496D3239-340B-474D-AE28-EE1ADCE420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708" name="Oval 133">
                          <a:extLst>
                            <a:ext uri="{FF2B5EF4-FFF2-40B4-BE49-F238E27FC236}">
                              <a16:creationId xmlns:a16="http://schemas.microsoft.com/office/drawing/2014/main" id="{C6ABF9FA-EC1E-F54B-B466-C58DCD5A565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709" name="Line 134">
                          <a:extLst>
                            <a:ext uri="{FF2B5EF4-FFF2-40B4-BE49-F238E27FC236}">
                              <a16:creationId xmlns:a16="http://schemas.microsoft.com/office/drawing/2014/main" id="{7F510417-3940-D84C-9F2D-2EAB575BE79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48" name="Group 135">
                      <a:extLst>
                        <a:ext uri="{FF2B5EF4-FFF2-40B4-BE49-F238E27FC236}">
                          <a16:creationId xmlns:a16="http://schemas.microsoft.com/office/drawing/2014/main" id="{1D8F4A87-8FAC-3F48-B119-3B877168A3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52" y="279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96" name="Oval 136">
                        <a:extLst>
                          <a:ext uri="{FF2B5EF4-FFF2-40B4-BE49-F238E27FC236}">
                            <a16:creationId xmlns:a16="http://schemas.microsoft.com/office/drawing/2014/main" id="{68CDDB04-1F9A-6943-BD3D-0A9AE358342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97" name="Line 137">
                        <a:extLst>
                          <a:ext uri="{FF2B5EF4-FFF2-40B4-BE49-F238E27FC236}">
                            <a16:creationId xmlns:a16="http://schemas.microsoft.com/office/drawing/2014/main" id="{3088E6C8-BD25-E743-9BF6-5E09B65092B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98" name="Group 138">
                        <a:extLst>
                          <a:ext uri="{FF2B5EF4-FFF2-40B4-BE49-F238E27FC236}">
                            <a16:creationId xmlns:a16="http://schemas.microsoft.com/office/drawing/2014/main" id="{0382CEB8-34ED-8140-888C-C9DB8F74498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702" name="Oval 139">
                          <a:extLst>
                            <a:ext uri="{FF2B5EF4-FFF2-40B4-BE49-F238E27FC236}">
                              <a16:creationId xmlns:a16="http://schemas.microsoft.com/office/drawing/2014/main" id="{E38379E2-6AF7-C24B-BBB0-B24B72E5EB6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703" name="Line 140">
                          <a:extLst>
                            <a:ext uri="{FF2B5EF4-FFF2-40B4-BE49-F238E27FC236}">
                              <a16:creationId xmlns:a16="http://schemas.microsoft.com/office/drawing/2014/main" id="{18F032EE-9151-2544-8C5C-FE9F7BA275D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99" name="Group 141">
                        <a:extLst>
                          <a:ext uri="{FF2B5EF4-FFF2-40B4-BE49-F238E27FC236}">
                            <a16:creationId xmlns:a16="http://schemas.microsoft.com/office/drawing/2014/main" id="{68EA87BE-81ED-5944-9D0C-4B36038D68A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700" name="Oval 142">
                          <a:extLst>
                            <a:ext uri="{FF2B5EF4-FFF2-40B4-BE49-F238E27FC236}">
                              <a16:creationId xmlns:a16="http://schemas.microsoft.com/office/drawing/2014/main" id="{05C46D8A-1070-834C-AF20-9953FE2FF09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701" name="Line 143">
                          <a:extLst>
                            <a:ext uri="{FF2B5EF4-FFF2-40B4-BE49-F238E27FC236}">
                              <a16:creationId xmlns:a16="http://schemas.microsoft.com/office/drawing/2014/main" id="{7A7F82F8-C9E6-344F-9B8E-35551BC7F51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49" name="Group 144">
                      <a:extLst>
                        <a:ext uri="{FF2B5EF4-FFF2-40B4-BE49-F238E27FC236}">
                          <a16:creationId xmlns:a16="http://schemas.microsoft.com/office/drawing/2014/main" id="{CBA4B04F-E180-D447-B120-40478043E5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6200000">
                      <a:off x="627" y="5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88" name="Oval 145">
                        <a:extLst>
                          <a:ext uri="{FF2B5EF4-FFF2-40B4-BE49-F238E27FC236}">
                            <a16:creationId xmlns:a16="http://schemas.microsoft.com/office/drawing/2014/main" id="{B47657FD-B1DD-EC42-9AC0-13F75F2D9C3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89" name="Line 146">
                        <a:extLst>
                          <a:ext uri="{FF2B5EF4-FFF2-40B4-BE49-F238E27FC236}">
                            <a16:creationId xmlns:a16="http://schemas.microsoft.com/office/drawing/2014/main" id="{B67CB811-2E54-BF46-9784-83DE8C13A11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90" name="Group 147">
                        <a:extLst>
                          <a:ext uri="{FF2B5EF4-FFF2-40B4-BE49-F238E27FC236}">
                            <a16:creationId xmlns:a16="http://schemas.microsoft.com/office/drawing/2014/main" id="{50D346AF-2DA9-5349-B7DF-8EA62E0FA5E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94" name="Oval 148">
                          <a:extLst>
                            <a:ext uri="{FF2B5EF4-FFF2-40B4-BE49-F238E27FC236}">
                              <a16:creationId xmlns:a16="http://schemas.microsoft.com/office/drawing/2014/main" id="{E4D301C9-7025-0040-9135-B1394D2F708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95" name="Line 149">
                          <a:extLst>
                            <a:ext uri="{FF2B5EF4-FFF2-40B4-BE49-F238E27FC236}">
                              <a16:creationId xmlns:a16="http://schemas.microsoft.com/office/drawing/2014/main" id="{AF46E6AC-FF3B-DF4D-BAF7-7F945FA6E0D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91" name="Group 150">
                        <a:extLst>
                          <a:ext uri="{FF2B5EF4-FFF2-40B4-BE49-F238E27FC236}">
                            <a16:creationId xmlns:a16="http://schemas.microsoft.com/office/drawing/2014/main" id="{E110E199-5B85-B342-A998-B8D1C894412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92" name="Oval 151">
                          <a:extLst>
                            <a:ext uri="{FF2B5EF4-FFF2-40B4-BE49-F238E27FC236}">
                              <a16:creationId xmlns:a16="http://schemas.microsoft.com/office/drawing/2014/main" id="{CFF463D4-9D28-AC48-B74D-39B6D69C801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93" name="Line 152">
                          <a:extLst>
                            <a:ext uri="{FF2B5EF4-FFF2-40B4-BE49-F238E27FC236}">
                              <a16:creationId xmlns:a16="http://schemas.microsoft.com/office/drawing/2014/main" id="{EC30C982-F5A1-5D40-AA17-DF7BC4D99AF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50" name="Group 153">
                      <a:extLst>
                        <a:ext uri="{FF2B5EF4-FFF2-40B4-BE49-F238E27FC236}">
                          <a16:creationId xmlns:a16="http://schemas.microsoft.com/office/drawing/2014/main" id="{90F06C4F-6631-4F45-8C04-7DDDD654CB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8900000">
                      <a:off x="564" y="71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80" name="Oval 154">
                        <a:extLst>
                          <a:ext uri="{FF2B5EF4-FFF2-40B4-BE49-F238E27FC236}">
                            <a16:creationId xmlns:a16="http://schemas.microsoft.com/office/drawing/2014/main" id="{E3136CC7-96B6-F949-8E88-0B1C2544915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81" name="Line 155">
                        <a:extLst>
                          <a:ext uri="{FF2B5EF4-FFF2-40B4-BE49-F238E27FC236}">
                            <a16:creationId xmlns:a16="http://schemas.microsoft.com/office/drawing/2014/main" id="{F81C4C43-3683-504D-AB1B-4B92FC4156F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82" name="Group 156">
                        <a:extLst>
                          <a:ext uri="{FF2B5EF4-FFF2-40B4-BE49-F238E27FC236}">
                            <a16:creationId xmlns:a16="http://schemas.microsoft.com/office/drawing/2014/main" id="{585FC6FE-5DAF-B049-B1BC-90636DA8DD1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86" name="Oval 157">
                          <a:extLst>
                            <a:ext uri="{FF2B5EF4-FFF2-40B4-BE49-F238E27FC236}">
                              <a16:creationId xmlns:a16="http://schemas.microsoft.com/office/drawing/2014/main" id="{E4FCD4A5-35DB-7240-B7AD-043230E8897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87" name="Line 158">
                          <a:extLst>
                            <a:ext uri="{FF2B5EF4-FFF2-40B4-BE49-F238E27FC236}">
                              <a16:creationId xmlns:a16="http://schemas.microsoft.com/office/drawing/2014/main" id="{D8E196DC-4662-F647-860A-1AEAD1CFB1C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83" name="Group 159">
                        <a:extLst>
                          <a:ext uri="{FF2B5EF4-FFF2-40B4-BE49-F238E27FC236}">
                            <a16:creationId xmlns:a16="http://schemas.microsoft.com/office/drawing/2014/main" id="{BB1969BF-6270-6B42-A769-5565EAFCF9A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84" name="Oval 160">
                          <a:extLst>
                            <a:ext uri="{FF2B5EF4-FFF2-40B4-BE49-F238E27FC236}">
                              <a16:creationId xmlns:a16="http://schemas.microsoft.com/office/drawing/2014/main" id="{4716A91B-DE6D-6F4C-ABE5-F0BEA4AA4E5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85" name="Line 161">
                          <a:extLst>
                            <a:ext uri="{FF2B5EF4-FFF2-40B4-BE49-F238E27FC236}">
                              <a16:creationId xmlns:a16="http://schemas.microsoft.com/office/drawing/2014/main" id="{47C3EBA5-AA7E-A343-9681-8804CBC72AE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51" name="Group 162">
                      <a:extLst>
                        <a:ext uri="{FF2B5EF4-FFF2-40B4-BE49-F238E27FC236}">
                          <a16:creationId xmlns:a16="http://schemas.microsoft.com/office/drawing/2014/main" id="{4AD8BA30-6321-494B-B150-C89AE14C07D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171" y="7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72" name="Oval 163">
                        <a:extLst>
                          <a:ext uri="{FF2B5EF4-FFF2-40B4-BE49-F238E27FC236}">
                            <a16:creationId xmlns:a16="http://schemas.microsoft.com/office/drawing/2014/main" id="{0A3CC019-7731-2C4A-8651-C79420A668C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73" name="Line 164">
                        <a:extLst>
                          <a:ext uri="{FF2B5EF4-FFF2-40B4-BE49-F238E27FC236}">
                            <a16:creationId xmlns:a16="http://schemas.microsoft.com/office/drawing/2014/main" id="{744FC553-9DD8-EE4A-B5FA-BC710AFCC63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74" name="Group 165">
                        <a:extLst>
                          <a:ext uri="{FF2B5EF4-FFF2-40B4-BE49-F238E27FC236}">
                            <a16:creationId xmlns:a16="http://schemas.microsoft.com/office/drawing/2014/main" id="{F6047F5C-6209-3048-9187-AFD70A7B4E4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78" name="Oval 166">
                          <a:extLst>
                            <a:ext uri="{FF2B5EF4-FFF2-40B4-BE49-F238E27FC236}">
                              <a16:creationId xmlns:a16="http://schemas.microsoft.com/office/drawing/2014/main" id="{9F82D107-6556-8947-8D76-718E9AF0501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79" name="Line 167">
                          <a:extLst>
                            <a:ext uri="{FF2B5EF4-FFF2-40B4-BE49-F238E27FC236}">
                              <a16:creationId xmlns:a16="http://schemas.microsoft.com/office/drawing/2014/main" id="{C629CE9C-D27C-5F42-8D49-CDD0C5F5D8C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75" name="Group 168">
                        <a:extLst>
                          <a:ext uri="{FF2B5EF4-FFF2-40B4-BE49-F238E27FC236}">
                            <a16:creationId xmlns:a16="http://schemas.microsoft.com/office/drawing/2014/main" id="{D58F3A91-C3F7-2C4B-9A37-7A668328B8F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76" name="Oval 169">
                          <a:extLst>
                            <a:ext uri="{FF2B5EF4-FFF2-40B4-BE49-F238E27FC236}">
                              <a16:creationId xmlns:a16="http://schemas.microsoft.com/office/drawing/2014/main" id="{38219D62-85DE-9D44-B554-59AEBDA47B1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77" name="Line 170">
                          <a:extLst>
                            <a:ext uri="{FF2B5EF4-FFF2-40B4-BE49-F238E27FC236}">
                              <a16:creationId xmlns:a16="http://schemas.microsoft.com/office/drawing/2014/main" id="{87C5143C-10AD-4545-83EE-719EAAE1BC5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52" name="Group 171">
                      <a:extLst>
                        <a:ext uri="{FF2B5EF4-FFF2-40B4-BE49-F238E27FC236}">
                          <a16:creationId xmlns:a16="http://schemas.microsoft.com/office/drawing/2014/main" id="{E9714316-0616-1246-9A6A-655E1E800DF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3500000">
                      <a:off x="550" y="35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64" name="Oval 172">
                        <a:extLst>
                          <a:ext uri="{FF2B5EF4-FFF2-40B4-BE49-F238E27FC236}">
                            <a16:creationId xmlns:a16="http://schemas.microsoft.com/office/drawing/2014/main" id="{D6FBB387-CFBE-C549-A043-E0C2E7B4E99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65" name="Line 173">
                        <a:extLst>
                          <a:ext uri="{FF2B5EF4-FFF2-40B4-BE49-F238E27FC236}">
                            <a16:creationId xmlns:a16="http://schemas.microsoft.com/office/drawing/2014/main" id="{2C88FFA5-FE56-4E4B-8C50-C4790356C6A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66" name="Group 174">
                        <a:extLst>
                          <a:ext uri="{FF2B5EF4-FFF2-40B4-BE49-F238E27FC236}">
                            <a16:creationId xmlns:a16="http://schemas.microsoft.com/office/drawing/2014/main" id="{B1A104E3-7C42-3341-AB6E-B73484E327B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70" name="Oval 175">
                          <a:extLst>
                            <a:ext uri="{FF2B5EF4-FFF2-40B4-BE49-F238E27FC236}">
                              <a16:creationId xmlns:a16="http://schemas.microsoft.com/office/drawing/2014/main" id="{683E77C2-89BA-F242-93A2-8E3B5076715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71" name="Line 176">
                          <a:extLst>
                            <a:ext uri="{FF2B5EF4-FFF2-40B4-BE49-F238E27FC236}">
                              <a16:creationId xmlns:a16="http://schemas.microsoft.com/office/drawing/2014/main" id="{1A94583B-CF34-8841-94C4-D812BF8B910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67" name="Group 177">
                        <a:extLst>
                          <a:ext uri="{FF2B5EF4-FFF2-40B4-BE49-F238E27FC236}">
                            <a16:creationId xmlns:a16="http://schemas.microsoft.com/office/drawing/2014/main" id="{E4FD87AE-42D9-914D-ACC5-6FCA794935A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68" name="Oval 178">
                          <a:extLst>
                            <a:ext uri="{FF2B5EF4-FFF2-40B4-BE49-F238E27FC236}">
                              <a16:creationId xmlns:a16="http://schemas.microsoft.com/office/drawing/2014/main" id="{540E7389-B044-894D-B6AB-B3F56F59B73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69" name="Line 179">
                          <a:extLst>
                            <a:ext uri="{FF2B5EF4-FFF2-40B4-BE49-F238E27FC236}">
                              <a16:creationId xmlns:a16="http://schemas.microsoft.com/office/drawing/2014/main" id="{9860E99B-8E3D-B444-80F8-ADFDD0FD539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53" name="Group 180">
                      <a:extLst>
                        <a:ext uri="{FF2B5EF4-FFF2-40B4-BE49-F238E27FC236}">
                          <a16:creationId xmlns:a16="http://schemas.microsoft.com/office/drawing/2014/main" id="{472B0A59-4383-704B-99FB-98D79882945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184" y="34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56" name="Oval 181">
                        <a:extLst>
                          <a:ext uri="{FF2B5EF4-FFF2-40B4-BE49-F238E27FC236}">
                            <a16:creationId xmlns:a16="http://schemas.microsoft.com/office/drawing/2014/main" id="{B5F4FAA6-01B8-E047-B1D2-206D16380A9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57" name="Line 182">
                        <a:extLst>
                          <a:ext uri="{FF2B5EF4-FFF2-40B4-BE49-F238E27FC236}">
                            <a16:creationId xmlns:a16="http://schemas.microsoft.com/office/drawing/2014/main" id="{D93C37B3-16DC-3747-870B-30686489919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58" name="Group 183">
                        <a:extLst>
                          <a:ext uri="{FF2B5EF4-FFF2-40B4-BE49-F238E27FC236}">
                            <a16:creationId xmlns:a16="http://schemas.microsoft.com/office/drawing/2014/main" id="{C6E85EDF-D484-0840-A840-566497AB0D6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62" name="Oval 184">
                          <a:extLst>
                            <a:ext uri="{FF2B5EF4-FFF2-40B4-BE49-F238E27FC236}">
                              <a16:creationId xmlns:a16="http://schemas.microsoft.com/office/drawing/2014/main" id="{EEE4655B-8A43-634F-80BB-208DA836FA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63" name="Line 185">
                          <a:extLst>
                            <a:ext uri="{FF2B5EF4-FFF2-40B4-BE49-F238E27FC236}">
                              <a16:creationId xmlns:a16="http://schemas.microsoft.com/office/drawing/2014/main" id="{A7D7536C-8F38-DE47-9366-74FBB6FA160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59" name="Group 186">
                        <a:extLst>
                          <a:ext uri="{FF2B5EF4-FFF2-40B4-BE49-F238E27FC236}">
                            <a16:creationId xmlns:a16="http://schemas.microsoft.com/office/drawing/2014/main" id="{07A0712A-96F7-7942-BAAE-7F2C57DA868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60" name="Oval 187">
                          <a:extLst>
                            <a:ext uri="{FF2B5EF4-FFF2-40B4-BE49-F238E27FC236}">
                              <a16:creationId xmlns:a16="http://schemas.microsoft.com/office/drawing/2014/main" id="{8F9593EF-B59F-7044-A1C7-EA235AFC1F7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61" name="Line 188">
                          <a:extLst>
                            <a:ext uri="{FF2B5EF4-FFF2-40B4-BE49-F238E27FC236}">
                              <a16:creationId xmlns:a16="http://schemas.microsoft.com/office/drawing/2014/main" id="{B0DCE3E5-E396-554E-943A-9A1995A06EA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654" name="Freeform 189">
                      <a:extLst>
                        <a:ext uri="{FF2B5EF4-FFF2-40B4-BE49-F238E27FC236}">
                          <a16:creationId xmlns:a16="http://schemas.microsoft.com/office/drawing/2014/main" id="{03A3F1B9-D1B3-B14F-B6A8-4BDF8BCFAE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" y="543"/>
                      <a:ext cx="54" cy="150"/>
                    </a:xfrm>
                    <a:custGeom>
                      <a:avLst/>
                      <a:gdLst>
                        <a:gd name="T0" fmla="*/ 0 w 54"/>
                        <a:gd name="T1" fmla="*/ 0 h 150"/>
                        <a:gd name="T2" fmla="*/ 21 w 54"/>
                        <a:gd name="T3" fmla="*/ 12 h 150"/>
                        <a:gd name="T4" fmla="*/ 30 w 54"/>
                        <a:gd name="T5" fmla="*/ 39 h 150"/>
                        <a:gd name="T6" fmla="*/ 30 w 54"/>
                        <a:gd name="T7" fmla="*/ 123 h 150"/>
                        <a:gd name="T8" fmla="*/ 54 w 54"/>
                        <a:gd name="T9" fmla="*/ 150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150">
                          <a:moveTo>
                            <a:pt x="0" y="0"/>
                          </a:moveTo>
                          <a:cubicBezTo>
                            <a:pt x="8" y="3"/>
                            <a:pt x="16" y="6"/>
                            <a:pt x="21" y="12"/>
                          </a:cubicBezTo>
                          <a:cubicBezTo>
                            <a:pt x="26" y="18"/>
                            <a:pt x="29" y="21"/>
                            <a:pt x="30" y="39"/>
                          </a:cubicBezTo>
                          <a:cubicBezTo>
                            <a:pt x="31" y="57"/>
                            <a:pt x="26" y="105"/>
                            <a:pt x="30" y="123"/>
                          </a:cubicBezTo>
                          <a:cubicBezTo>
                            <a:pt x="34" y="141"/>
                            <a:pt x="49" y="146"/>
                            <a:pt x="54" y="15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655" name="Freeform 190">
                      <a:extLst>
                        <a:ext uri="{FF2B5EF4-FFF2-40B4-BE49-F238E27FC236}">
                          <a16:creationId xmlns:a16="http://schemas.microsoft.com/office/drawing/2014/main" id="{8296236D-68D3-1242-9F2A-AFA83EBF56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5" y="525"/>
                      <a:ext cx="97" cy="141"/>
                    </a:xfrm>
                    <a:custGeom>
                      <a:avLst/>
                      <a:gdLst>
                        <a:gd name="T0" fmla="*/ 5 w 97"/>
                        <a:gd name="T1" fmla="*/ 0 h 141"/>
                        <a:gd name="T2" fmla="*/ 2 w 97"/>
                        <a:gd name="T3" fmla="*/ 27 h 141"/>
                        <a:gd name="T4" fmla="*/ 17 w 97"/>
                        <a:gd name="T5" fmla="*/ 45 h 141"/>
                        <a:gd name="T6" fmla="*/ 86 w 97"/>
                        <a:gd name="T7" fmla="*/ 105 h 141"/>
                        <a:gd name="T8" fmla="*/ 86 w 97"/>
                        <a:gd name="T9" fmla="*/ 141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7" h="141">
                          <a:moveTo>
                            <a:pt x="5" y="0"/>
                          </a:moveTo>
                          <a:cubicBezTo>
                            <a:pt x="2" y="10"/>
                            <a:pt x="0" y="20"/>
                            <a:pt x="2" y="27"/>
                          </a:cubicBezTo>
                          <a:cubicBezTo>
                            <a:pt x="4" y="34"/>
                            <a:pt x="3" y="32"/>
                            <a:pt x="17" y="45"/>
                          </a:cubicBezTo>
                          <a:cubicBezTo>
                            <a:pt x="31" y="58"/>
                            <a:pt x="75" y="89"/>
                            <a:pt x="86" y="105"/>
                          </a:cubicBezTo>
                          <a:cubicBezTo>
                            <a:pt x="97" y="121"/>
                            <a:pt x="86" y="135"/>
                            <a:pt x="86" y="14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sp>
                <p:nvSpPr>
                  <p:cNvPr id="77" name="Pladsholder til indhold 2">
                    <a:extLst>
                      <a:ext uri="{FF2B5EF4-FFF2-40B4-BE49-F238E27FC236}">
                        <a16:creationId xmlns:a16="http://schemas.microsoft.com/office/drawing/2014/main" id="{C2D21A55-6F01-174B-874B-7212642E8BA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242051" y="3136921"/>
                    <a:ext cx="767672" cy="42290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fontScale="77500" lnSpcReduction="20000"/>
                  </a:bodyPr>
                  <a:lstStyle>
                    <a:lvl1pPr marL="342900" indent="-34290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lang="da-DK" sz="2000" dirty="0" err="1">
                        <a:solidFill>
                          <a:sysClr val="windowText" lastClr="000000"/>
                        </a:solidFill>
                        <a:latin typeface="Helvetica"/>
                        <a:cs typeface="Helvetica"/>
                      </a:rPr>
                      <a:t>Sho</a:t>
                    </a:r>
                    <a:r>
                      <a:rPr kumimoji="0" lang="da-DK" sz="20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rPr>
                      <a:t>ck</a:t>
                    </a:r>
                    <a:endParaRPr kumimoji="0" lang="da-DK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Helvetica"/>
                      <a:cs typeface="Helvetica"/>
                    </a:endParaRPr>
                  </a:p>
                </p:txBody>
              </p:sp>
              <p:cxnSp>
                <p:nvCxnSpPr>
                  <p:cNvPr id="78" name="Lige pilforbindelse 101">
                    <a:extLst>
                      <a:ext uri="{FF2B5EF4-FFF2-40B4-BE49-F238E27FC236}">
                        <a16:creationId xmlns:a16="http://schemas.microsoft.com/office/drawing/2014/main" id="{67491093-9B2B-C241-8610-8BD78751299D}"/>
                      </a:ext>
                    </a:extLst>
                  </p:cNvPr>
                  <p:cNvCxnSpPr/>
                  <p:nvPr/>
                </p:nvCxnSpPr>
                <p:spPr>
                  <a:xfrm>
                    <a:off x="2002115" y="3608545"/>
                    <a:ext cx="1224136" cy="1373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arrow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grpSp>
                <p:nvGrpSpPr>
                  <p:cNvPr id="79" name="Gruppe 102">
                    <a:extLst>
                      <a:ext uri="{FF2B5EF4-FFF2-40B4-BE49-F238E27FC236}">
                        <a16:creationId xmlns:a16="http://schemas.microsoft.com/office/drawing/2014/main" id="{AF5B0EE6-D6E1-D54D-8223-44A10181B5EA}"/>
                      </a:ext>
                    </a:extLst>
                  </p:cNvPr>
                  <p:cNvGrpSpPr/>
                  <p:nvPr/>
                </p:nvGrpSpPr>
                <p:grpSpPr>
                  <a:xfrm>
                    <a:off x="3789190" y="3271778"/>
                    <a:ext cx="720080" cy="792088"/>
                    <a:chOff x="6228184" y="3871111"/>
                    <a:chExt cx="720080" cy="792088"/>
                  </a:xfrm>
                </p:grpSpPr>
                <p:grpSp>
                  <p:nvGrpSpPr>
                    <p:cNvPr id="637" name="Gruppe 103">
                      <a:extLst>
                        <a:ext uri="{FF2B5EF4-FFF2-40B4-BE49-F238E27FC236}">
                          <a16:creationId xmlns:a16="http://schemas.microsoft.com/office/drawing/2014/main" id="{F98CA449-7D2D-8841-9EB3-4D394325DC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28184" y="3871111"/>
                      <a:ext cx="720080" cy="792088"/>
                      <a:chOff x="1403648" y="2852936"/>
                      <a:chExt cx="720080" cy="792088"/>
                    </a:xfrm>
                  </p:grpSpPr>
                  <p:sp>
                    <p:nvSpPr>
                      <p:cNvPr id="642" name="Ellipse 108">
                        <a:extLst>
                          <a:ext uri="{FF2B5EF4-FFF2-40B4-BE49-F238E27FC236}">
                            <a16:creationId xmlns:a16="http://schemas.microsoft.com/office/drawing/2014/main" id="{EA605867-E4B8-FA49-B1AD-76D33A545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48" y="2852936"/>
                        <a:ext cx="720080" cy="792088"/>
                      </a:xfrm>
                      <a:prstGeom prst="ellipse">
                        <a:avLst/>
                      </a:prstGeom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43" name="Ellipse 109">
                        <a:extLst>
                          <a:ext uri="{FF2B5EF4-FFF2-40B4-BE49-F238E27FC236}">
                            <a16:creationId xmlns:a16="http://schemas.microsoft.com/office/drawing/2014/main" id="{B0BDE3EC-F839-764D-AD67-0F96A282D0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5656" y="3010711"/>
                        <a:ext cx="432048" cy="49399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</p:grpSp>
                <p:grpSp>
                  <p:nvGrpSpPr>
                    <p:cNvPr id="638" name="Gruppe 104">
                      <a:extLst>
                        <a:ext uri="{FF2B5EF4-FFF2-40B4-BE49-F238E27FC236}">
                          <a16:creationId xmlns:a16="http://schemas.microsoft.com/office/drawing/2014/main" id="{B16EB742-3006-9A4E-96C4-80A48C937B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44061" y="4219856"/>
                      <a:ext cx="327967" cy="90910"/>
                      <a:chOff x="4406838" y="1744241"/>
                      <a:chExt cx="600261" cy="97197"/>
                    </a:xfrm>
                  </p:grpSpPr>
                  <p:sp>
                    <p:nvSpPr>
                      <p:cNvPr id="639" name="Rektangel 105">
                        <a:extLst>
                          <a:ext uri="{FF2B5EF4-FFF2-40B4-BE49-F238E27FC236}">
                            <a16:creationId xmlns:a16="http://schemas.microsoft.com/office/drawing/2014/main" id="{5DD82718-DB7B-6143-9FFE-2DDF857EBB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8004" y="1772816"/>
                        <a:ext cx="216024" cy="45719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40" name="Kombinationstegning 106">
                        <a:extLst>
                          <a:ext uri="{FF2B5EF4-FFF2-40B4-BE49-F238E27FC236}">
                            <a16:creationId xmlns:a16="http://schemas.microsoft.com/office/drawing/2014/main" id="{5E22B2FC-76E0-F043-8864-8DEC27839E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024" y="1778062"/>
                        <a:ext cx="219075" cy="63376"/>
                      </a:xfrm>
                      <a:custGeom>
                        <a:avLst/>
                        <a:gdLst>
                          <a:gd name="connsiteX0" fmla="*/ 0 w 219075"/>
                          <a:gd name="connsiteY0" fmla="*/ 12638 h 63376"/>
                          <a:gd name="connsiteX1" fmla="*/ 123825 w 219075"/>
                          <a:gd name="connsiteY1" fmla="*/ 3113 h 63376"/>
                          <a:gd name="connsiteX2" fmla="*/ 180975 w 219075"/>
                          <a:gd name="connsiteY2" fmla="*/ 60263 h 63376"/>
                          <a:gd name="connsiteX3" fmla="*/ 219075 w 219075"/>
                          <a:gd name="connsiteY3" fmla="*/ 50738 h 633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63376">
                            <a:moveTo>
                              <a:pt x="0" y="12638"/>
                            </a:moveTo>
                            <a:cubicBezTo>
                              <a:pt x="46831" y="3906"/>
                              <a:pt x="93662" y="-4825"/>
                              <a:pt x="123825" y="3113"/>
                            </a:cubicBezTo>
                            <a:cubicBezTo>
                              <a:pt x="153988" y="11051"/>
                              <a:pt x="165100" y="52326"/>
                              <a:pt x="180975" y="60263"/>
                            </a:cubicBezTo>
                            <a:cubicBezTo>
                              <a:pt x="196850" y="68200"/>
                              <a:pt x="207962" y="59469"/>
                              <a:pt x="219075" y="50738"/>
                            </a:cubicBezTo>
                          </a:path>
                        </a:pathLst>
                      </a:cu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41" name="Kombinationstegning 107">
                        <a:extLst>
                          <a:ext uri="{FF2B5EF4-FFF2-40B4-BE49-F238E27FC236}">
                            <a16:creationId xmlns:a16="http://schemas.microsoft.com/office/drawing/2014/main" id="{69588AC2-1B5A-AC41-95D1-44E59F996FDF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4406838" y="1744241"/>
                        <a:ext cx="219075" cy="63376"/>
                      </a:xfrm>
                      <a:custGeom>
                        <a:avLst/>
                        <a:gdLst>
                          <a:gd name="connsiteX0" fmla="*/ 0 w 219075"/>
                          <a:gd name="connsiteY0" fmla="*/ 12638 h 63376"/>
                          <a:gd name="connsiteX1" fmla="*/ 123825 w 219075"/>
                          <a:gd name="connsiteY1" fmla="*/ 3113 h 63376"/>
                          <a:gd name="connsiteX2" fmla="*/ 180975 w 219075"/>
                          <a:gd name="connsiteY2" fmla="*/ 60263 h 63376"/>
                          <a:gd name="connsiteX3" fmla="*/ 219075 w 219075"/>
                          <a:gd name="connsiteY3" fmla="*/ 50738 h 633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63376">
                            <a:moveTo>
                              <a:pt x="0" y="12638"/>
                            </a:moveTo>
                            <a:cubicBezTo>
                              <a:pt x="46831" y="3906"/>
                              <a:pt x="93662" y="-4825"/>
                              <a:pt x="123825" y="3113"/>
                            </a:cubicBezTo>
                            <a:cubicBezTo>
                              <a:pt x="153988" y="11051"/>
                              <a:pt x="165100" y="52326"/>
                              <a:pt x="180975" y="60263"/>
                            </a:cubicBezTo>
                            <a:cubicBezTo>
                              <a:pt x="196850" y="68200"/>
                              <a:pt x="207962" y="59469"/>
                              <a:pt x="219075" y="50738"/>
                            </a:cubicBezTo>
                          </a:path>
                        </a:pathLst>
                      </a:cu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</p:grpSp>
              </p:grpSp>
              <p:grpSp>
                <p:nvGrpSpPr>
                  <p:cNvPr id="80" name="Gruppe 118">
                    <a:extLst>
                      <a:ext uri="{FF2B5EF4-FFF2-40B4-BE49-F238E27FC236}">
                        <a16:creationId xmlns:a16="http://schemas.microsoft.com/office/drawing/2014/main" id="{0369B9ED-F082-CB40-9714-E8490EEED303}"/>
                      </a:ext>
                    </a:extLst>
                  </p:cNvPr>
                  <p:cNvGrpSpPr/>
                  <p:nvPr/>
                </p:nvGrpSpPr>
                <p:grpSpPr>
                  <a:xfrm>
                    <a:off x="4650765" y="3938004"/>
                    <a:ext cx="720080" cy="792088"/>
                    <a:chOff x="1403648" y="2852936"/>
                    <a:chExt cx="720080" cy="792088"/>
                  </a:xfrm>
                </p:grpSpPr>
                <p:sp>
                  <p:nvSpPr>
                    <p:cNvPr id="635" name="Ellipse 119">
                      <a:extLst>
                        <a:ext uri="{FF2B5EF4-FFF2-40B4-BE49-F238E27FC236}">
                          <a16:creationId xmlns:a16="http://schemas.microsoft.com/office/drawing/2014/main" id="{86669879-968D-1B49-A286-62C11825D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3648" y="2852936"/>
                      <a:ext cx="720080" cy="792088"/>
                    </a:xfrm>
                    <a:prstGeom prst="ellipse">
                      <a:avLst/>
                    </a:prstGeom>
                    <a:solidFill>
                      <a:srgbClr val="F79646">
                        <a:lumMod val="60000"/>
                        <a:lumOff val="40000"/>
                      </a:srgbClr>
                    </a:solidFill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636" name="Ellipse 120">
                      <a:extLst>
                        <a:ext uri="{FF2B5EF4-FFF2-40B4-BE49-F238E27FC236}">
                          <a16:creationId xmlns:a16="http://schemas.microsoft.com/office/drawing/2014/main" id="{A4F1A955-645A-1C4E-870F-76113475E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656" y="3010711"/>
                      <a:ext cx="432048" cy="49399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grpSp>
                <p:nvGrpSpPr>
                  <p:cNvPr id="81" name="Gruppe 121">
                    <a:extLst>
                      <a:ext uri="{FF2B5EF4-FFF2-40B4-BE49-F238E27FC236}">
                        <a16:creationId xmlns:a16="http://schemas.microsoft.com/office/drawing/2014/main" id="{4EA1A18B-407A-9341-984A-AAEC5A39CC5A}"/>
                      </a:ext>
                    </a:extLst>
                  </p:cNvPr>
                  <p:cNvGrpSpPr/>
                  <p:nvPr/>
                </p:nvGrpSpPr>
                <p:grpSpPr>
                  <a:xfrm>
                    <a:off x="4492011" y="3084067"/>
                    <a:ext cx="720080" cy="792088"/>
                    <a:chOff x="6228184" y="3871111"/>
                    <a:chExt cx="720080" cy="792088"/>
                  </a:xfrm>
                </p:grpSpPr>
                <p:grpSp>
                  <p:nvGrpSpPr>
                    <p:cNvPr id="628" name="Gruppe 122">
                      <a:extLst>
                        <a:ext uri="{FF2B5EF4-FFF2-40B4-BE49-F238E27FC236}">
                          <a16:creationId xmlns:a16="http://schemas.microsoft.com/office/drawing/2014/main" id="{971ACD26-9B5F-354B-9E2C-46581A3A2F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28184" y="3871111"/>
                      <a:ext cx="720080" cy="792088"/>
                      <a:chOff x="1403648" y="2852936"/>
                      <a:chExt cx="720080" cy="792088"/>
                    </a:xfrm>
                  </p:grpSpPr>
                  <p:sp>
                    <p:nvSpPr>
                      <p:cNvPr id="633" name="Ellipse 127">
                        <a:extLst>
                          <a:ext uri="{FF2B5EF4-FFF2-40B4-BE49-F238E27FC236}">
                            <a16:creationId xmlns:a16="http://schemas.microsoft.com/office/drawing/2014/main" id="{2307D7E8-ABE5-6D4F-B3A3-489F305097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48" y="2852936"/>
                        <a:ext cx="720080" cy="792088"/>
                      </a:xfrm>
                      <a:prstGeom prst="ellipse">
                        <a:avLst/>
                      </a:prstGeom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34" name="Ellipse 128">
                        <a:extLst>
                          <a:ext uri="{FF2B5EF4-FFF2-40B4-BE49-F238E27FC236}">
                            <a16:creationId xmlns:a16="http://schemas.microsoft.com/office/drawing/2014/main" id="{7D706C9C-F2C5-1344-9D1B-A34E539D3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75656" y="3010711"/>
                        <a:ext cx="432048" cy="49399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</p:grpSp>
                <p:grpSp>
                  <p:nvGrpSpPr>
                    <p:cNvPr id="629" name="Gruppe 123">
                      <a:extLst>
                        <a:ext uri="{FF2B5EF4-FFF2-40B4-BE49-F238E27FC236}">
                          <a16:creationId xmlns:a16="http://schemas.microsoft.com/office/drawing/2014/main" id="{39F4E8E7-EA24-8C4F-BC5C-3B7C008F00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44061" y="4219856"/>
                      <a:ext cx="327967" cy="90910"/>
                      <a:chOff x="4406838" y="1744241"/>
                      <a:chExt cx="600261" cy="97197"/>
                    </a:xfrm>
                  </p:grpSpPr>
                  <p:sp>
                    <p:nvSpPr>
                      <p:cNvPr id="630" name="Rektangel 124">
                        <a:extLst>
                          <a:ext uri="{FF2B5EF4-FFF2-40B4-BE49-F238E27FC236}">
                            <a16:creationId xmlns:a16="http://schemas.microsoft.com/office/drawing/2014/main" id="{486A159B-87FA-8A41-BCD3-504A1F500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8004" y="1772816"/>
                        <a:ext cx="216024" cy="45719"/>
                      </a:xfrm>
                      <a:prstGeom prst="rect">
                        <a:avLst/>
                      </a:prstGeom>
                      <a:solidFill>
                        <a:sysClr val="windowText" lastClr="000000"/>
                      </a:solidFill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31" name="Kombinationstegning 125">
                        <a:extLst>
                          <a:ext uri="{FF2B5EF4-FFF2-40B4-BE49-F238E27FC236}">
                            <a16:creationId xmlns:a16="http://schemas.microsoft.com/office/drawing/2014/main" id="{2A6C96F7-967C-F940-A676-75F91ED0B3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024" y="1778062"/>
                        <a:ext cx="219075" cy="63376"/>
                      </a:xfrm>
                      <a:custGeom>
                        <a:avLst/>
                        <a:gdLst>
                          <a:gd name="connsiteX0" fmla="*/ 0 w 219075"/>
                          <a:gd name="connsiteY0" fmla="*/ 12638 h 63376"/>
                          <a:gd name="connsiteX1" fmla="*/ 123825 w 219075"/>
                          <a:gd name="connsiteY1" fmla="*/ 3113 h 63376"/>
                          <a:gd name="connsiteX2" fmla="*/ 180975 w 219075"/>
                          <a:gd name="connsiteY2" fmla="*/ 60263 h 63376"/>
                          <a:gd name="connsiteX3" fmla="*/ 219075 w 219075"/>
                          <a:gd name="connsiteY3" fmla="*/ 50738 h 633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63376">
                            <a:moveTo>
                              <a:pt x="0" y="12638"/>
                            </a:moveTo>
                            <a:cubicBezTo>
                              <a:pt x="46831" y="3906"/>
                              <a:pt x="93662" y="-4825"/>
                              <a:pt x="123825" y="3113"/>
                            </a:cubicBezTo>
                            <a:cubicBezTo>
                              <a:pt x="153988" y="11051"/>
                              <a:pt x="165100" y="52326"/>
                              <a:pt x="180975" y="60263"/>
                            </a:cubicBezTo>
                            <a:cubicBezTo>
                              <a:pt x="196850" y="68200"/>
                              <a:pt x="207962" y="59469"/>
                              <a:pt x="219075" y="50738"/>
                            </a:cubicBezTo>
                          </a:path>
                        </a:pathLst>
                      </a:cu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32" name="Kombinationstegning 126">
                        <a:extLst>
                          <a:ext uri="{FF2B5EF4-FFF2-40B4-BE49-F238E27FC236}">
                            <a16:creationId xmlns:a16="http://schemas.microsoft.com/office/drawing/2014/main" id="{F67C330F-01F4-5246-BC23-61E31C54DA10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4406838" y="1744241"/>
                        <a:ext cx="219075" cy="63376"/>
                      </a:xfrm>
                      <a:custGeom>
                        <a:avLst/>
                        <a:gdLst>
                          <a:gd name="connsiteX0" fmla="*/ 0 w 219075"/>
                          <a:gd name="connsiteY0" fmla="*/ 12638 h 63376"/>
                          <a:gd name="connsiteX1" fmla="*/ 123825 w 219075"/>
                          <a:gd name="connsiteY1" fmla="*/ 3113 h 63376"/>
                          <a:gd name="connsiteX2" fmla="*/ 180975 w 219075"/>
                          <a:gd name="connsiteY2" fmla="*/ 60263 h 63376"/>
                          <a:gd name="connsiteX3" fmla="*/ 219075 w 219075"/>
                          <a:gd name="connsiteY3" fmla="*/ 50738 h 633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63376">
                            <a:moveTo>
                              <a:pt x="0" y="12638"/>
                            </a:moveTo>
                            <a:cubicBezTo>
                              <a:pt x="46831" y="3906"/>
                              <a:pt x="93662" y="-4825"/>
                              <a:pt x="123825" y="3113"/>
                            </a:cubicBezTo>
                            <a:cubicBezTo>
                              <a:pt x="153988" y="11051"/>
                              <a:pt x="165100" y="52326"/>
                              <a:pt x="180975" y="60263"/>
                            </a:cubicBezTo>
                            <a:cubicBezTo>
                              <a:pt x="196850" y="68200"/>
                              <a:pt x="207962" y="59469"/>
                              <a:pt x="219075" y="50738"/>
                            </a:cubicBezTo>
                          </a:path>
                        </a:pathLst>
                      </a:cu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</p:grpSp>
              </p:grpSp>
              <p:grpSp>
                <p:nvGrpSpPr>
                  <p:cNvPr id="82" name="Group 114">
                    <a:extLst>
                      <a:ext uri="{FF2B5EF4-FFF2-40B4-BE49-F238E27FC236}">
                        <a16:creationId xmlns:a16="http://schemas.microsoft.com/office/drawing/2014/main" id="{6684B2D6-604D-5E4E-AF4C-D4AFF33082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04879" y="3018754"/>
                    <a:ext cx="312797" cy="292693"/>
                    <a:chOff x="86" y="279"/>
                    <a:chExt cx="668" cy="667"/>
                  </a:xfrm>
                </p:grpSpPr>
                <p:sp>
                  <p:nvSpPr>
                    <p:cNvPr id="552" name="Oval 115">
                      <a:extLst>
                        <a:ext uri="{FF2B5EF4-FFF2-40B4-BE49-F238E27FC236}">
                          <a16:creationId xmlns:a16="http://schemas.microsoft.com/office/drawing/2014/main" id="{D5819D2A-EF8E-9842-840F-CB1D56A641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375"/>
                      <a:ext cx="471" cy="4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553" name="Freeform 116">
                      <a:extLst>
                        <a:ext uri="{FF2B5EF4-FFF2-40B4-BE49-F238E27FC236}">
                          <a16:creationId xmlns:a16="http://schemas.microsoft.com/office/drawing/2014/main" id="{1B6D01E7-7D95-DF4F-963B-4820E1DCE3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" y="438"/>
                      <a:ext cx="288" cy="355"/>
                    </a:xfrm>
                    <a:custGeom>
                      <a:avLst/>
                      <a:gdLst>
                        <a:gd name="T0" fmla="*/ 35 w 276"/>
                        <a:gd name="T1" fmla="*/ 39 h 288"/>
                        <a:gd name="T2" fmla="*/ 35 w 276"/>
                        <a:gd name="T3" fmla="*/ 263 h 288"/>
                        <a:gd name="T4" fmla="*/ 243 w 276"/>
                        <a:gd name="T5" fmla="*/ 191 h 288"/>
                        <a:gd name="T6" fmla="*/ 231 w 276"/>
                        <a:gd name="T7" fmla="*/ 119 h 288"/>
                        <a:gd name="T8" fmla="*/ 71 w 276"/>
                        <a:gd name="T9" fmla="*/ 27 h 288"/>
                        <a:gd name="T10" fmla="*/ 35 w 276"/>
                        <a:gd name="T11" fmla="*/ 39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6" h="288">
                          <a:moveTo>
                            <a:pt x="35" y="39"/>
                          </a:moveTo>
                          <a:cubicBezTo>
                            <a:pt x="29" y="78"/>
                            <a:pt x="0" y="238"/>
                            <a:pt x="35" y="263"/>
                          </a:cubicBezTo>
                          <a:cubicBezTo>
                            <a:pt x="70" y="288"/>
                            <a:pt x="210" y="215"/>
                            <a:pt x="243" y="191"/>
                          </a:cubicBezTo>
                          <a:cubicBezTo>
                            <a:pt x="276" y="167"/>
                            <a:pt x="260" y="146"/>
                            <a:pt x="231" y="119"/>
                          </a:cubicBezTo>
                          <a:cubicBezTo>
                            <a:pt x="202" y="92"/>
                            <a:pt x="104" y="40"/>
                            <a:pt x="71" y="27"/>
                          </a:cubicBezTo>
                          <a:cubicBezTo>
                            <a:pt x="38" y="14"/>
                            <a:pt x="41" y="0"/>
                            <a:pt x="35" y="39"/>
                          </a:cubicBezTo>
                          <a:close/>
                        </a:path>
                      </a:pathLst>
                    </a:custGeom>
                    <a:solidFill>
                      <a:srgbClr val="C0504D">
                        <a:alpha val="20000"/>
                      </a:srgbClr>
                    </a:solidFill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554" name="Group 117">
                      <a:extLst>
                        <a:ext uri="{FF2B5EF4-FFF2-40B4-BE49-F238E27FC236}">
                          <a16:creationId xmlns:a16="http://schemas.microsoft.com/office/drawing/2014/main" id="{48349127-8E9D-1640-9F2D-4762576A6B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" y="817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20" name="Oval 118">
                        <a:extLst>
                          <a:ext uri="{FF2B5EF4-FFF2-40B4-BE49-F238E27FC236}">
                            <a16:creationId xmlns:a16="http://schemas.microsoft.com/office/drawing/2014/main" id="{3FC77822-195D-7E4C-83D4-93BFA281D1D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21" name="Line 119">
                        <a:extLst>
                          <a:ext uri="{FF2B5EF4-FFF2-40B4-BE49-F238E27FC236}">
                            <a16:creationId xmlns:a16="http://schemas.microsoft.com/office/drawing/2014/main" id="{8878BC57-3E6C-6548-B7CC-C78556F13DF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22" name="Group 120">
                        <a:extLst>
                          <a:ext uri="{FF2B5EF4-FFF2-40B4-BE49-F238E27FC236}">
                            <a16:creationId xmlns:a16="http://schemas.microsoft.com/office/drawing/2014/main" id="{2ACA8B88-A4C6-544D-B9E7-A88BE563FB3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26" name="Oval 121">
                          <a:extLst>
                            <a:ext uri="{FF2B5EF4-FFF2-40B4-BE49-F238E27FC236}">
                              <a16:creationId xmlns:a16="http://schemas.microsoft.com/office/drawing/2014/main" id="{D862FAED-537F-C140-AEB9-D5E14C2A59A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27" name="Line 122">
                          <a:extLst>
                            <a:ext uri="{FF2B5EF4-FFF2-40B4-BE49-F238E27FC236}">
                              <a16:creationId xmlns:a16="http://schemas.microsoft.com/office/drawing/2014/main" id="{CD7C99F2-9FA1-D94D-82BE-95A5D9D6279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23" name="Group 123">
                        <a:extLst>
                          <a:ext uri="{FF2B5EF4-FFF2-40B4-BE49-F238E27FC236}">
                            <a16:creationId xmlns:a16="http://schemas.microsoft.com/office/drawing/2014/main" id="{92C7F364-B123-0E44-AC64-7BCA3BD55EE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24" name="Oval 124">
                          <a:extLst>
                            <a:ext uri="{FF2B5EF4-FFF2-40B4-BE49-F238E27FC236}">
                              <a16:creationId xmlns:a16="http://schemas.microsoft.com/office/drawing/2014/main" id="{2B0890A9-D22C-6D4E-80B0-EC18F708DD4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25" name="Line 125">
                          <a:extLst>
                            <a:ext uri="{FF2B5EF4-FFF2-40B4-BE49-F238E27FC236}">
                              <a16:creationId xmlns:a16="http://schemas.microsoft.com/office/drawing/2014/main" id="{68B655B2-814B-2A41-95B7-82E5B0292E8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5" name="Group 126">
                      <a:extLst>
                        <a:ext uri="{FF2B5EF4-FFF2-40B4-BE49-F238E27FC236}">
                          <a16:creationId xmlns:a16="http://schemas.microsoft.com/office/drawing/2014/main" id="{ECB7A53A-210F-FF48-BBFC-F2E15F4A6AA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88" y="542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12" name="Oval 127">
                        <a:extLst>
                          <a:ext uri="{FF2B5EF4-FFF2-40B4-BE49-F238E27FC236}">
                            <a16:creationId xmlns:a16="http://schemas.microsoft.com/office/drawing/2014/main" id="{303C758F-270A-1046-8BEE-AD4EA98DEA9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13" name="Line 128">
                        <a:extLst>
                          <a:ext uri="{FF2B5EF4-FFF2-40B4-BE49-F238E27FC236}">
                            <a16:creationId xmlns:a16="http://schemas.microsoft.com/office/drawing/2014/main" id="{85329046-3A20-7D4C-ACB1-7F71C516663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14" name="Group 129">
                        <a:extLst>
                          <a:ext uri="{FF2B5EF4-FFF2-40B4-BE49-F238E27FC236}">
                            <a16:creationId xmlns:a16="http://schemas.microsoft.com/office/drawing/2014/main" id="{21D2A5BC-368E-734A-9B04-15F48FA06EB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18" name="Oval 130">
                          <a:extLst>
                            <a:ext uri="{FF2B5EF4-FFF2-40B4-BE49-F238E27FC236}">
                              <a16:creationId xmlns:a16="http://schemas.microsoft.com/office/drawing/2014/main" id="{DFFE57FF-A1A0-EF40-B010-4ED0CBAA729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19" name="Line 131">
                          <a:extLst>
                            <a:ext uri="{FF2B5EF4-FFF2-40B4-BE49-F238E27FC236}">
                              <a16:creationId xmlns:a16="http://schemas.microsoft.com/office/drawing/2014/main" id="{13F7118E-6DD8-944B-A9E2-918D1592EE8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15" name="Group 132">
                        <a:extLst>
                          <a:ext uri="{FF2B5EF4-FFF2-40B4-BE49-F238E27FC236}">
                            <a16:creationId xmlns:a16="http://schemas.microsoft.com/office/drawing/2014/main" id="{0CEE66E5-5510-5042-8B60-72946B679C2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16" name="Oval 133">
                          <a:extLst>
                            <a:ext uri="{FF2B5EF4-FFF2-40B4-BE49-F238E27FC236}">
                              <a16:creationId xmlns:a16="http://schemas.microsoft.com/office/drawing/2014/main" id="{2BC68F84-44BF-9A4C-A134-147E3EF0DA9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17" name="Line 134">
                          <a:extLst>
                            <a:ext uri="{FF2B5EF4-FFF2-40B4-BE49-F238E27FC236}">
                              <a16:creationId xmlns:a16="http://schemas.microsoft.com/office/drawing/2014/main" id="{BD780AFD-7095-B849-B4E6-A112A0B0328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6" name="Group 135">
                      <a:extLst>
                        <a:ext uri="{FF2B5EF4-FFF2-40B4-BE49-F238E27FC236}">
                          <a16:creationId xmlns:a16="http://schemas.microsoft.com/office/drawing/2014/main" id="{9D13F05C-899F-814A-8959-17B465229A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52" y="279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604" name="Oval 136">
                        <a:extLst>
                          <a:ext uri="{FF2B5EF4-FFF2-40B4-BE49-F238E27FC236}">
                            <a16:creationId xmlns:a16="http://schemas.microsoft.com/office/drawing/2014/main" id="{3F734E49-47A9-5444-BAD1-AE5AC8CD8D1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605" name="Line 137">
                        <a:extLst>
                          <a:ext uri="{FF2B5EF4-FFF2-40B4-BE49-F238E27FC236}">
                            <a16:creationId xmlns:a16="http://schemas.microsoft.com/office/drawing/2014/main" id="{14E4CB91-D979-6543-9371-331E5E9870E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606" name="Group 138">
                        <a:extLst>
                          <a:ext uri="{FF2B5EF4-FFF2-40B4-BE49-F238E27FC236}">
                            <a16:creationId xmlns:a16="http://schemas.microsoft.com/office/drawing/2014/main" id="{A7E7B4F7-7B9E-BF41-B3F5-E3C0C9694A6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10" name="Oval 139">
                          <a:extLst>
                            <a:ext uri="{FF2B5EF4-FFF2-40B4-BE49-F238E27FC236}">
                              <a16:creationId xmlns:a16="http://schemas.microsoft.com/office/drawing/2014/main" id="{7B82085F-B049-5B43-AACA-888126F5226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11" name="Line 140">
                          <a:extLst>
                            <a:ext uri="{FF2B5EF4-FFF2-40B4-BE49-F238E27FC236}">
                              <a16:creationId xmlns:a16="http://schemas.microsoft.com/office/drawing/2014/main" id="{C0AAFEA4-50A8-6747-957E-BA8C2546B64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607" name="Group 141">
                        <a:extLst>
                          <a:ext uri="{FF2B5EF4-FFF2-40B4-BE49-F238E27FC236}">
                            <a16:creationId xmlns:a16="http://schemas.microsoft.com/office/drawing/2014/main" id="{DF711D88-7DD3-D746-A3FE-1C955122149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08" name="Oval 142">
                          <a:extLst>
                            <a:ext uri="{FF2B5EF4-FFF2-40B4-BE49-F238E27FC236}">
                              <a16:creationId xmlns:a16="http://schemas.microsoft.com/office/drawing/2014/main" id="{4878E4C6-C976-2148-9442-1D463F461BB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09" name="Line 143">
                          <a:extLst>
                            <a:ext uri="{FF2B5EF4-FFF2-40B4-BE49-F238E27FC236}">
                              <a16:creationId xmlns:a16="http://schemas.microsoft.com/office/drawing/2014/main" id="{DC7E23BE-4F97-7D4E-AF55-96C4D273DBF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7" name="Group 144">
                      <a:extLst>
                        <a:ext uri="{FF2B5EF4-FFF2-40B4-BE49-F238E27FC236}">
                          <a16:creationId xmlns:a16="http://schemas.microsoft.com/office/drawing/2014/main" id="{F85A0A36-BB3F-3645-891A-90E948C095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6200000">
                      <a:off x="627" y="5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96" name="Oval 145">
                        <a:extLst>
                          <a:ext uri="{FF2B5EF4-FFF2-40B4-BE49-F238E27FC236}">
                            <a16:creationId xmlns:a16="http://schemas.microsoft.com/office/drawing/2014/main" id="{75FA9264-86DE-A244-B4D8-6B59CE16DEF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97" name="Line 146">
                        <a:extLst>
                          <a:ext uri="{FF2B5EF4-FFF2-40B4-BE49-F238E27FC236}">
                            <a16:creationId xmlns:a16="http://schemas.microsoft.com/office/drawing/2014/main" id="{7A22A6F5-21A5-E44D-807B-52C894B1D2B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98" name="Group 147">
                        <a:extLst>
                          <a:ext uri="{FF2B5EF4-FFF2-40B4-BE49-F238E27FC236}">
                            <a16:creationId xmlns:a16="http://schemas.microsoft.com/office/drawing/2014/main" id="{F553942B-C4F2-A94C-93D2-9824E0CD97E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02" name="Oval 148">
                          <a:extLst>
                            <a:ext uri="{FF2B5EF4-FFF2-40B4-BE49-F238E27FC236}">
                              <a16:creationId xmlns:a16="http://schemas.microsoft.com/office/drawing/2014/main" id="{B627F96F-4A54-3144-9EA3-2911E28CEB0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03" name="Line 149">
                          <a:extLst>
                            <a:ext uri="{FF2B5EF4-FFF2-40B4-BE49-F238E27FC236}">
                              <a16:creationId xmlns:a16="http://schemas.microsoft.com/office/drawing/2014/main" id="{FF984EE0-C6F2-A245-BF1B-E9DD0DDC9A0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99" name="Group 150">
                        <a:extLst>
                          <a:ext uri="{FF2B5EF4-FFF2-40B4-BE49-F238E27FC236}">
                            <a16:creationId xmlns:a16="http://schemas.microsoft.com/office/drawing/2014/main" id="{B6126D9E-A890-A348-9FDD-FC7E7AF3387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600" name="Oval 151">
                          <a:extLst>
                            <a:ext uri="{FF2B5EF4-FFF2-40B4-BE49-F238E27FC236}">
                              <a16:creationId xmlns:a16="http://schemas.microsoft.com/office/drawing/2014/main" id="{9D58283B-650C-CC41-BA5A-BD1B511D49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601" name="Line 152">
                          <a:extLst>
                            <a:ext uri="{FF2B5EF4-FFF2-40B4-BE49-F238E27FC236}">
                              <a16:creationId xmlns:a16="http://schemas.microsoft.com/office/drawing/2014/main" id="{3CE2F5C8-44A6-A749-B707-E7EB45858AF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8" name="Group 153">
                      <a:extLst>
                        <a:ext uri="{FF2B5EF4-FFF2-40B4-BE49-F238E27FC236}">
                          <a16:creationId xmlns:a16="http://schemas.microsoft.com/office/drawing/2014/main" id="{718B8645-7421-684E-8B50-770859B3B1A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8900000">
                      <a:off x="564" y="71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88" name="Oval 154">
                        <a:extLst>
                          <a:ext uri="{FF2B5EF4-FFF2-40B4-BE49-F238E27FC236}">
                            <a16:creationId xmlns:a16="http://schemas.microsoft.com/office/drawing/2014/main" id="{A71571D2-8AC6-9E45-843E-5833B073114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89" name="Line 155">
                        <a:extLst>
                          <a:ext uri="{FF2B5EF4-FFF2-40B4-BE49-F238E27FC236}">
                            <a16:creationId xmlns:a16="http://schemas.microsoft.com/office/drawing/2014/main" id="{2BE7E110-B95D-EA4D-AC0D-434167C7716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90" name="Group 156">
                        <a:extLst>
                          <a:ext uri="{FF2B5EF4-FFF2-40B4-BE49-F238E27FC236}">
                            <a16:creationId xmlns:a16="http://schemas.microsoft.com/office/drawing/2014/main" id="{7732A4D3-F705-1347-9A13-7E84ED731F9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94" name="Oval 157">
                          <a:extLst>
                            <a:ext uri="{FF2B5EF4-FFF2-40B4-BE49-F238E27FC236}">
                              <a16:creationId xmlns:a16="http://schemas.microsoft.com/office/drawing/2014/main" id="{950026A6-F43B-9941-9BF4-B29F1C5868C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95" name="Line 158">
                          <a:extLst>
                            <a:ext uri="{FF2B5EF4-FFF2-40B4-BE49-F238E27FC236}">
                              <a16:creationId xmlns:a16="http://schemas.microsoft.com/office/drawing/2014/main" id="{C667A00E-3194-1C41-A264-97426F149F7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91" name="Group 159">
                        <a:extLst>
                          <a:ext uri="{FF2B5EF4-FFF2-40B4-BE49-F238E27FC236}">
                            <a16:creationId xmlns:a16="http://schemas.microsoft.com/office/drawing/2014/main" id="{5A5786A1-D119-9D40-B3F4-B14F1AC9E44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92" name="Oval 160">
                          <a:extLst>
                            <a:ext uri="{FF2B5EF4-FFF2-40B4-BE49-F238E27FC236}">
                              <a16:creationId xmlns:a16="http://schemas.microsoft.com/office/drawing/2014/main" id="{729BBE13-C6A5-B846-8F93-5D84A3FC08E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93" name="Line 161">
                          <a:extLst>
                            <a:ext uri="{FF2B5EF4-FFF2-40B4-BE49-F238E27FC236}">
                              <a16:creationId xmlns:a16="http://schemas.microsoft.com/office/drawing/2014/main" id="{D77411F9-5C7A-5149-AB18-044A2333C21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9" name="Group 162">
                      <a:extLst>
                        <a:ext uri="{FF2B5EF4-FFF2-40B4-BE49-F238E27FC236}">
                          <a16:creationId xmlns:a16="http://schemas.microsoft.com/office/drawing/2014/main" id="{EDD75574-CCFD-B74A-B50D-44EF7262E97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171" y="7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80" name="Oval 163">
                        <a:extLst>
                          <a:ext uri="{FF2B5EF4-FFF2-40B4-BE49-F238E27FC236}">
                            <a16:creationId xmlns:a16="http://schemas.microsoft.com/office/drawing/2014/main" id="{FD001BB1-25EE-7C44-801A-F0DF214685D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81" name="Line 164">
                        <a:extLst>
                          <a:ext uri="{FF2B5EF4-FFF2-40B4-BE49-F238E27FC236}">
                            <a16:creationId xmlns:a16="http://schemas.microsoft.com/office/drawing/2014/main" id="{6A290A39-1DAB-B644-8E74-7D17C1BCEB7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82" name="Group 165">
                        <a:extLst>
                          <a:ext uri="{FF2B5EF4-FFF2-40B4-BE49-F238E27FC236}">
                            <a16:creationId xmlns:a16="http://schemas.microsoft.com/office/drawing/2014/main" id="{767B5A47-39FE-BB40-8B68-46A7461F9E8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86" name="Oval 166">
                          <a:extLst>
                            <a:ext uri="{FF2B5EF4-FFF2-40B4-BE49-F238E27FC236}">
                              <a16:creationId xmlns:a16="http://schemas.microsoft.com/office/drawing/2014/main" id="{07C7D28E-4A50-1B40-98E3-BEBFE6F3906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87" name="Line 167">
                          <a:extLst>
                            <a:ext uri="{FF2B5EF4-FFF2-40B4-BE49-F238E27FC236}">
                              <a16:creationId xmlns:a16="http://schemas.microsoft.com/office/drawing/2014/main" id="{E1B76EC7-D44D-0D40-8AAC-7385BC2A8CA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83" name="Group 168">
                        <a:extLst>
                          <a:ext uri="{FF2B5EF4-FFF2-40B4-BE49-F238E27FC236}">
                            <a16:creationId xmlns:a16="http://schemas.microsoft.com/office/drawing/2014/main" id="{FB29512A-E291-D94C-BBBF-6FACA2D8AAA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84" name="Oval 169">
                          <a:extLst>
                            <a:ext uri="{FF2B5EF4-FFF2-40B4-BE49-F238E27FC236}">
                              <a16:creationId xmlns:a16="http://schemas.microsoft.com/office/drawing/2014/main" id="{FF4919DD-A0EF-F648-AE38-5818D7160FF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85" name="Line 170">
                          <a:extLst>
                            <a:ext uri="{FF2B5EF4-FFF2-40B4-BE49-F238E27FC236}">
                              <a16:creationId xmlns:a16="http://schemas.microsoft.com/office/drawing/2014/main" id="{B9B5FD26-114B-A745-A8DE-0410F17BC1C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60" name="Group 171">
                      <a:extLst>
                        <a:ext uri="{FF2B5EF4-FFF2-40B4-BE49-F238E27FC236}">
                          <a16:creationId xmlns:a16="http://schemas.microsoft.com/office/drawing/2014/main" id="{695C849A-8CD6-C34C-9F87-E4D1F849F71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3500000">
                      <a:off x="550" y="35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72" name="Oval 172">
                        <a:extLst>
                          <a:ext uri="{FF2B5EF4-FFF2-40B4-BE49-F238E27FC236}">
                            <a16:creationId xmlns:a16="http://schemas.microsoft.com/office/drawing/2014/main" id="{93DCDB82-EFEA-5B43-84F2-E3912050741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73" name="Line 173">
                        <a:extLst>
                          <a:ext uri="{FF2B5EF4-FFF2-40B4-BE49-F238E27FC236}">
                            <a16:creationId xmlns:a16="http://schemas.microsoft.com/office/drawing/2014/main" id="{3E1AAF59-924F-AA45-98D4-BC3B657E818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74" name="Group 174">
                        <a:extLst>
                          <a:ext uri="{FF2B5EF4-FFF2-40B4-BE49-F238E27FC236}">
                            <a16:creationId xmlns:a16="http://schemas.microsoft.com/office/drawing/2014/main" id="{D9D4716E-427C-324B-AA04-289B39FDE59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78" name="Oval 175">
                          <a:extLst>
                            <a:ext uri="{FF2B5EF4-FFF2-40B4-BE49-F238E27FC236}">
                              <a16:creationId xmlns:a16="http://schemas.microsoft.com/office/drawing/2014/main" id="{573819CE-D728-304D-AA08-CFB3EAC40D2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79" name="Line 176">
                          <a:extLst>
                            <a:ext uri="{FF2B5EF4-FFF2-40B4-BE49-F238E27FC236}">
                              <a16:creationId xmlns:a16="http://schemas.microsoft.com/office/drawing/2014/main" id="{5A54EB49-4DFC-7645-9997-364C15F7070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75" name="Group 177">
                        <a:extLst>
                          <a:ext uri="{FF2B5EF4-FFF2-40B4-BE49-F238E27FC236}">
                            <a16:creationId xmlns:a16="http://schemas.microsoft.com/office/drawing/2014/main" id="{7D3AA6FA-A8EE-634C-976E-8396DD05E6D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76" name="Oval 178">
                          <a:extLst>
                            <a:ext uri="{FF2B5EF4-FFF2-40B4-BE49-F238E27FC236}">
                              <a16:creationId xmlns:a16="http://schemas.microsoft.com/office/drawing/2014/main" id="{BB687367-EAEC-5C41-9DA1-1E6D50288EF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77" name="Line 179">
                          <a:extLst>
                            <a:ext uri="{FF2B5EF4-FFF2-40B4-BE49-F238E27FC236}">
                              <a16:creationId xmlns:a16="http://schemas.microsoft.com/office/drawing/2014/main" id="{E85B5895-A59B-874C-84D3-28585BC000B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61" name="Group 180">
                      <a:extLst>
                        <a:ext uri="{FF2B5EF4-FFF2-40B4-BE49-F238E27FC236}">
                          <a16:creationId xmlns:a16="http://schemas.microsoft.com/office/drawing/2014/main" id="{F51EB302-B7BE-4545-B95B-01CC68313C4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184" y="34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64" name="Oval 181">
                        <a:extLst>
                          <a:ext uri="{FF2B5EF4-FFF2-40B4-BE49-F238E27FC236}">
                            <a16:creationId xmlns:a16="http://schemas.microsoft.com/office/drawing/2014/main" id="{F9EF7E92-8CAC-BD4F-A7FE-54F576D2BC4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65" name="Line 182">
                        <a:extLst>
                          <a:ext uri="{FF2B5EF4-FFF2-40B4-BE49-F238E27FC236}">
                            <a16:creationId xmlns:a16="http://schemas.microsoft.com/office/drawing/2014/main" id="{C760921C-31BD-4D40-8304-A3F29DD3394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66" name="Group 183">
                        <a:extLst>
                          <a:ext uri="{FF2B5EF4-FFF2-40B4-BE49-F238E27FC236}">
                            <a16:creationId xmlns:a16="http://schemas.microsoft.com/office/drawing/2014/main" id="{0BC63577-284E-1D41-A9FA-9DA62B6D062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70" name="Oval 184">
                          <a:extLst>
                            <a:ext uri="{FF2B5EF4-FFF2-40B4-BE49-F238E27FC236}">
                              <a16:creationId xmlns:a16="http://schemas.microsoft.com/office/drawing/2014/main" id="{75F834AD-56E1-6440-A566-5281B33DF39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71" name="Line 185">
                          <a:extLst>
                            <a:ext uri="{FF2B5EF4-FFF2-40B4-BE49-F238E27FC236}">
                              <a16:creationId xmlns:a16="http://schemas.microsoft.com/office/drawing/2014/main" id="{A3728D7E-A2A6-D642-BCF4-3D4956BF7B7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67" name="Group 186">
                        <a:extLst>
                          <a:ext uri="{FF2B5EF4-FFF2-40B4-BE49-F238E27FC236}">
                            <a16:creationId xmlns:a16="http://schemas.microsoft.com/office/drawing/2014/main" id="{3EDC1E34-DF96-AF49-A2A5-821A9AF3001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68" name="Oval 187">
                          <a:extLst>
                            <a:ext uri="{FF2B5EF4-FFF2-40B4-BE49-F238E27FC236}">
                              <a16:creationId xmlns:a16="http://schemas.microsoft.com/office/drawing/2014/main" id="{E2D832CD-B3F7-1F41-A776-ADFEA730CFC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69" name="Line 188">
                          <a:extLst>
                            <a:ext uri="{FF2B5EF4-FFF2-40B4-BE49-F238E27FC236}">
                              <a16:creationId xmlns:a16="http://schemas.microsoft.com/office/drawing/2014/main" id="{43689F44-7C93-B147-A29B-F6D9AADDEA8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562" name="Freeform 189">
                      <a:extLst>
                        <a:ext uri="{FF2B5EF4-FFF2-40B4-BE49-F238E27FC236}">
                          <a16:creationId xmlns:a16="http://schemas.microsoft.com/office/drawing/2014/main" id="{95A9F721-E7A9-5246-8AC6-FEBB60187E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" y="543"/>
                      <a:ext cx="54" cy="150"/>
                    </a:xfrm>
                    <a:custGeom>
                      <a:avLst/>
                      <a:gdLst>
                        <a:gd name="T0" fmla="*/ 0 w 54"/>
                        <a:gd name="T1" fmla="*/ 0 h 150"/>
                        <a:gd name="T2" fmla="*/ 21 w 54"/>
                        <a:gd name="T3" fmla="*/ 12 h 150"/>
                        <a:gd name="T4" fmla="*/ 30 w 54"/>
                        <a:gd name="T5" fmla="*/ 39 h 150"/>
                        <a:gd name="T6" fmla="*/ 30 w 54"/>
                        <a:gd name="T7" fmla="*/ 123 h 150"/>
                        <a:gd name="T8" fmla="*/ 54 w 54"/>
                        <a:gd name="T9" fmla="*/ 150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150">
                          <a:moveTo>
                            <a:pt x="0" y="0"/>
                          </a:moveTo>
                          <a:cubicBezTo>
                            <a:pt x="8" y="3"/>
                            <a:pt x="16" y="6"/>
                            <a:pt x="21" y="12"/>
                          </a:cubicBezTo>
                          <a:cubicBezTo>
                            <a:pt x="26" y="18"/>
                            <a:pt x="29" y="21"/>
                            <a:pt x="30" y="39"/>
                          </a:cubicBezTo>
                          <a:cubicBezTo>
                            <a:pt x="31" y="57"/>
                            <a:pt x="26" y="105"/>
                            <a:pt x="30" y="123"/>
                          </a:cubicBezTo>
                          <a:cubicBezTo>
                            <a:pt x="34" y="141"/>
                            <a:pt x="49" y="146"/>
                            <a:pt x="54" y="15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563" name="Freeform 190">
                      <a:extLst>
                        <a:ext uri="{FF2B5EF4-FFF2-40B4-BE49-F238E27FC236}">
                          <a16:creationId xmlns:a16="http://schemas.microsoft.com/office/drawing/2014/main" id="{474E8988-A6B8-FC41-B58C-C39D44FE068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5" y="525"/>
                      <a:ext cx="97" cy="141"/>
                    </a:xfrm>
                    <a:custGeom>
                      <a:avLst/>
                      <a:gdLst>
                        <a:gd name="T0" fmla="*/ 5 w 97"/>
                        <a:gd name="T1" fmla="*/ 0 h 141"/>
                        <a:gd name="T2" fmla="*/ 2 w 97"/>
                        <a:gd name="T3" fmla="*/ 27 h 141"/>
                        <a:gd name="T4" fmla="*/ 17 w 97"/>
                        <a:gd name="T5" fmla="*/ 45 h 141"/>
                        <a:gd name="T6" fmla="*/ 86 w 97"/>
                        <a:gd name="T7" fmla="*/ 105 h 141"/>
                        <a:gd name="T8" fmla="*/ 86 w 97"/>
                        <a:gd name="T9" fmla="*/ 141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7" h="141">
                          <a:moveTo>
                            <a:pt x="5" y="0"/>
                          </a:moveTo>
                          <a:cubicBezTo>
                            <a:pt x="2" y="10"/>
                            <a:pt x="0" y="20"/>
                            <a:pt x="2" y="27"/>
                          </a:cubicBezTo>
                          <a:cubicBezTo>
                            <a:pt x="4" y="34"/>
                            <a:pt x="3" y="32"/>
                            <a:pt x="17" y="45"/>
                          </a:cubicBezTo>
                          <a:cubicBezTo>
                            <a:pt x="31" y="58"/>
                            <a:pt x="75" y="89"/>
                            <a:pt x="86" y="105"/>
                          </a:cubicBezTo>
                          <a:cubicBezTo>
                            <a:pt x="97" y="121"/>
                            <a:pt x="86" y="135"/>
                            <a:pt x="86" y="14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grpSp>
                <p:nvGrpSpPr>
                  <p:cNvPr id="83" name="Group 114">
                    <a:extLst>
                      <a:ext uri="{FF2B5EF4-FFF2-40B4-BE49-F238E27FC236}">
                        <a16:creationId xmlns:a16="http://schemas.microsoft.com/office/drawing/2014/main" id="{FAA7B7BA-2405-EE4D-80CE-475E1A3ACC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12209" y="2725967"/>
                    <a:ext cx="312797" cy="292693"/>
                    <a:chOff x="86" y="279"/>
                    <a:chExt cx="668" cy="667"/>
                  </a:xfrm>
                </p:grpSpPr>
                <p:sp>
                  <p:nvSpPr>
                    <p:cNvPr id="476" name="Oval 115">
                      <a:extLst>
                        <a:ext uri="{FF2B5EF4-FFF2-40B4-BE49-F238E27FC236}">
                          <a16:creationId xmlns:a16="http://schemas.microsoft.com/office/drawing/2014/main" id="{D72CE704-13CC-264A-AC29-0A663303A7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375"/>
                      <a:ext cx="471" cy="4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477" name="Freeform 116">
                      <a:extLst>
                        <a:ext uri="{FF2B5EF4-FFF2-40B4-BE49-F238E27FC236}">
                          <a16:creationId xmlns:a16="http://schemas.microsoft.com/office/drawing/2014/main" id="{FFA748C9-F007-5E4D-B8A3-0D95C0E8B35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" y="438"/>
                      <a:ext cx="288" cy="355"/>
                    </a:xfrm>
                    <a:custGeom>
                      <a:avLst/>
                      <a:gdLst>
                        <a:gd name="T0" fmla="*/ 35 w 276"/>
                        <a:gd name="T1" fmla="*/ 39 h 288"/>
                        <a:gd name="T2" fmla="*/ 35 w 276"/>
                        <a:gd name="T3" fmla="*/ 263 h 288"/>
                        <a:gd name="T4" fmla="*/ 243 w 276"/>
                        <a:gd name="T5" fmla="*/ 191 h 288"/>
                        <a:gd name="T6" fmla="*/ 231 w 276"/>
                        <a:gd name="T7" fmla="*/ 119 h 288"/>
                        <a:gd name="T8" fmla="*/ 71 w 276"/>
                        <a:gd name="T9" fmla="*/ 27 h 288"/>
                        <a:gd name="T10" fmla="*/ 35 w 276"/>
                        <a:gd name="T11" fmla="*/ 39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6" h="288">
                          <a:moveTo>
                            <a:pt x="35" y="39"/>
                          </a:moveTo>
                          <a:cubicBezTo>
                            <a:pt x="29" y="78"/>
                            <a:pt x="0" y="238"/>
                            <a:pt x="35" y="263"/>
                          </a:cubicBezTo>
                          <a:cubicBezTo>
                            <a:pt x="70" y="288"/>
                            <a:pt x="210" y="215"/>
                            <a:pt x="243" y="191"/>
                          </a:cubicBezTo>
                          <a:cubicBezTo>
                            <a:pt x="276" y="167"/>
                            <a:pt x="260" y="146"/>
                            <a:pt x="231" y="119"/>
                          </a:cubicBezTo>
                          <a:cubicBezTo>
                            <a:pt x="202" y="92"/>
                            <a:pt x="104" y="40"/>
                            <a:pt x="71" y="27"/>
                          </a:cubicBezTo>
                          <a:cubicBezTo>
                            <a:pt x="38" y="14"/>
                            <a:pt x="41" y="0"/>
                            <a:pt x="35" y="39"/>
                          </a:cubicBezTo>
                          <a:close/>
                        </a:path>
                      </a:pathLst>
                    </a:custGeom>
                    <a:solidFill>
                      <a:srgbClr val="C0504D">
                        <a:alpha val="20000"/>
                      </a:srgbClr>
                    </a:solidFill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478" name="Group 117">
                      <a:extLst>
                        <a:ext uri="{FF2B5EF4-FFF2-40B4-BE49-F238E27FC236}">
                          <a16:creationId xmlns:a16="http://schemas.microsoft.com/office/drawing/2014/main" id="{F5055B72-3E16-6241-A66F-C64A1DD1E39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" y="817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44" name="Oval 118">
                        <a:extLst>
                          <a:ext uri="{FF2B5EF4-FFF2-40B4-BE49-F238E27FC236}">
                            <a16:creationId xmlns:a16="http://schemas.microsoft.com/office/drawing/2014/main" id="{68DE7D68-118B-0640-AD39-C1013BE14C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45" name="Line 119">
                        <a:extLst>
                          <a:ext uri="{FF2B5EF4-FFF2-40B4-BE49-F238E27FC236}">
                            <a16:creationId xmlns:a16="http://schemas.microsoft.com/office/drawing/2014/main" id="{3204BC0F-8C47-4B47-9DB3-CBF40B99184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46" name="Group 120">
                        <a:extLst>
                          <a:ext uri="{FF2B5EF4-FFF2-40B4-BE49-F238E27FC236}">
                            <a16:creationId xmlns:a16="http://schemas.microsoft.com/office/drawing/2014/main" id="{93EE7251-C5A5-534E-AF18-A89DCDCAF40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50" name="Oval 121">
                          <a:extLst>
                            <a:ext uri="{FF2B5EF4-FFF2-40B4-BE49-F238E27FC236}">
                              <a16:creationId xmlns:a16="http://schemas.microsoft.com/office/drawing/2014/main" id="{2E36D116-7ED4-1744-A8F3-CCEF05E1D27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51" name="Line 122">
                          <a:extLst>
                            <a:ext uri="{FF2B5EF4-FFF2-40B4-BE49-F238E27FC236}">
                              <a16:creationId xmlns:a16="http://schemas.microsoft.com/office/drawing/2014/main" id="{1B8A45BF-0FBE-D94D-8D08-5E699F5AC36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47" name="Group 123">
                        <a:extLst>
                          <a:ext uri="{FF2B5EF4-FFF2-40B4-BE49-F238E27FC236}">
                            <a16:creationId xmlns:a16="http://schemas.microsoft.com/office/drawing/2014/main" id="{7BD87035-1F77-6A43-A5DE-9EFCAF57FE8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48" name="Oval 124">
                          <a:extLst>
                            <a:ext uri="{FF2B5EF4-FFF2-40B4-BE49-F238E27FC236}">
                              <a16:creationId xmlns:a16="http://schemas.microsoft.com/office/drawing/2014/main" id="{4EE44267-89AB-4645-98D7-918287BFE3A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49" name="Line 125">
                          <a:extLst>
                            <a:ext uri="{FF2B5EF4-FFF2-40B4-BE49-F238E27FC236}">
                              <a16:creationId xmlns:a16="http://schemas.microsoft.com/office/drawing/2014/main" id="{F543F6DC-29BA-6A4A-96FE-FD5D26337E3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79" name="Group 126">
                      <a:extLst>
                        <a:ext uri="{FF2B5EF4-FFF2-40B4-BE49-F238E27FC236}">
                          <a16:creationId xmlns:a16="http://schemas.microsoft.com/office/drawing/2014/main" id="{4B97E470-7477-1B46-AC26-6DFCFB4CC6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88" y="542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36" name="Oval 127">
                        <a:extLst>
                          <a:ext uri="{FF2B5EF4-FFF2-40B4-BE49-F238E27FC236}">
                            <a16:creationId xmlns:a16="http://schemas.microsoft.com/office/drawing/2014/main" id="{516060E5-4945-7F45-9724-48637F359C3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37" name="Line 128">
                        <a:extLst>
                          <a:ext uri="{FF2B5EF4-FFF2-40B4-BE49-F238E27FC236}">
                            <a16:creationId xmlns:a16="http://schemas.microsoft.com/office/drawing/2014/main" id="{13489CA3-E5C1-B244-9D33-E43C84B6C1A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38" name="Group 129">
                        <a:extLst>
                          <a:ext uri="{FF2B5EF4-FFF2-40B4-BE49-F238E27FC236}">
                            <a16:creationId xmlns:a16="http://schemas.microsoft.com/office/drawing/2014/main" id="{B1A6B1A0-9788-994A-B00B-619C6EB9A97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42" name="Oval 130">
                          <a:extLst>
                            <a:ext uri="{FF2B5EF4-FFF2-40B4-BE49-F238E27FC236}">
                              <a16:creationId xmlns:a16="http://schemas.microsoft.com/office/drawing/2014/main" id="{EFF451EF-C0C7-8D42-B993-0B504766BBE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43" name="Line 131">
                          <a:extLst>
                            <a:ext uri="{FF2B5EF4-FFF2-40B4-BE49-F238E27FC236}">
                              <a16:creationId xmlns:a16="http://schemas.microsoft.com/office/drawing/2014/main" id="{18872D83-F767-0F4F-B896-2A2F037EBC2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39" name="Group 132">
                        <a:extLst>
                          <a:ext uri="{FF2B5EF4-FFF2-40B4-BE49-F238E27FC236}">
                            <a16:creationId xmlns:a16="http://schemas.microsoft.com/office/drawing/2014/main" id="{FCAD280A-DB6A-F84B-A279-8A6026E24CF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40" name="Oval 133">
                          <a:extLst>
                            <a:ext uri="{FF2B5EF4-FFF2-40B4-BE49-F238E27FC236}">
                              <a16:creationId xmlns:a16="http://schemas.microsoft.com/office/drawing/2014/main" id="{4647AE27-B363-E642-AFD9-3B44387A1EA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41" name="Line 134">
                          <a:extLst>
                            <a:ext uri="{FF2B5EF4-FFF2-40B4-BE49-F238E27FC236}">
                              <a16:creationId xmlns:a16="http://schemas.microsoft.com/office/drawing/2014/main" id="{B8AEB42B-BBE4-7740-9D04-58C9485048A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0" name="Group 135">
                      <a:extLst>
                        <a:ext uri="{FF2B5EF4-FFF2-40B4-BE49-F238E27FC236}">
                          <a16:creationId xmlns:a16="http://schemas.microsoft.com/office/drawing/2014/main" id="{04927859-2335-F440-B9EF-12BE6EACB8D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52" y="279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28" name="Oval 136">
                        <a:extLst>
                          <a:ext uri="{FF2B5EF4-FFF2-40B4-BE49-F238E27FC236}">
                            <a16:creationId xmlns:a16="http://schemas.microsoft.com/office/drawing/2014/main" id="{9B3B4633-FDD8-5645-B3F6-F3147699980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29" name="Line 137">
                        <a:extLst>
                          <a:ext uri="{FF2B5EF4-FFF2-40B4-BE49-F238E27FC236}">
                            <a16:creationId xmlns:a16="http://schemas.microsoft.com/office/drawing/2014/main" id="{43150CDC-CB07-6D4B-A220-37B920FA3A6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30" name="Group 138">
                        <a:extLst>
                          <a:ext uri="{FF2B5EF4-FFF2-40B4-BE49-F238E27FC236}">
                            <a16:creationId xmlns:a16="http://schemas.microsoft.com/office/drawing/2014/main" id="{FB56C35D-3AA8-484E-B704-283553D6478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34" name="Oval 139">
                          <a:extLst>
                            <a:ext uri="{FF2B5EF4-FFF2-40B4-BE49-F238E27FC236}">
                              <a16:creationId xmlns:a16="http://schemas.microsoft.com/office/drawing/2014/main" id="{33686039-C9EA-FE47-A75A-11F97BE3B56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35" name="Line 140">
                          <a:extLst>
                            <a:ext uri="{FF2B5EF4-FFF2-40B4-BE49-F238E27FC236}">
                              <a16:creationId xmlns:a16="http://schemas.microsoft.com/office/drawing/2014/main" id="{FC8E05D0-0F32-094A-B72F-2EF6C32E748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31" name="Group 141">
                        <a:extLst>
                          <a:ext uri="{FF2B5EF4-FFF2-40B4-BE49-F238E27FC236}">
                            <a16:creationId xmlns:a16="http://schemas.microsoft.com/office/drawing/2014/main" id="{913A0C04-A95E-974C-8950-E096C67AF8D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32" name="Oval 142">
                          <a:extLst>
                            <a:ext uri="{FF2B5EF4-FFF2-40B4-BE49-F238E27FC236}">
                              <a16:creationId xmlns:a16="http://schemas.microsoft.com/office/drawing/2014/main" id="{4AA036E0-A87A-4D44-9FB6-175549F08CF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33" name="Line 143">
                          <a:extLst>
                            <a:ext uri="{FF2B5EF4-FFF2-40B4-BE49-F238E27FC236}">
                              <a16:creationId xmlns:a16="http://schemas.microsoft.com/office/drawing/2014/main" id="{161FDDE9-D83C-CF42-8032-03318517EEA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1" name="Group 144">
                      <a:extLst>
                        <a:ext uri="{FF2B5EF4-FFF2-40B4-BE49-F238E27FC236}">
                          <a16:creationId xmlns:a16="http://schemas.microsoft.com/office/drawing/2014/main" id="{7D6AF7B8-8213-514E-B631-6651A458B0E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6200000">
                      <a:off x="627" y="5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20" name="Oval 145">
                        <a:extLst>
                          <a:ext uri="{FF2B5EF4-FFF2-40B4-BE49-F238E27FC236}">
                            <a16:creationId xmlns:a16="http://schemas.microsoft.com/office/drawing/2014/main" id="{7EDB4226-3DDD-7042-878C-E8A68A5F6D1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21" name="Line 146">
                        <a:extLst>
                          <a:ext uri="{FF2B5EF4-FFF2-40B4-BE49-F238E27FC236}">
                            <a16:creationId xmlns:a16="http://schemas.microsoft.com/office/drawing/2014/main" id="{5504A70D-18EF-8E4F-8E17-A4CC488F7BD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22" name="Group 147">
                        <a:extLst>
                          <a:ext uri="{FF2B5EF4-FFF2-40B4-BE49-F238E27FC236}">
                            <a16:creationId xmlns:a16="http://schemas.microsoft.com/office/drawing/2014/main" id="{92217B5E-BF64-7F42-8B6F-BAC69EF0787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26" name="Oval 148">
                          <a:extLst>
                            <a:ext uri="{FF2B5EF4-FFF2-40B4-BE49-F238E27FC236}">
                              <a16:creationId xmlns:a16="http://schemas.microsoft.com/office/drawing/2014/main" id="{3444B919-0EB4-EA46-8477-5685766A84B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27" name="Line 149">
                          <a:extLst>
                            <a:ext uri="{FF2B5EF4-FFF2-40B4-BE49-F238E27FC236}">
                              <a16:creationId xmlns:a16="http://schemas.microsoft.com/office/drawing/2014/main" id="{AD377F61-8CFF-B848-B9D6-CFD52693EAA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23" name="Group 150">
                        <a:extLst>
                          <a:ext uri="{FF2B5EF4-FFF2-40B4-BE49-F238E27FC236}">
                            <a16:creationId xmlns:a16="http://schemas.microsoft.com/office/drawing/2014/main" id="{1B7D1193-6BFC-5D4E-B37D-E4754B57A8D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24" name="Oval 151">
                          <a:extLst>
                            <a:ext uri="{FF2B5EF4-FFF2-40B4-BE49-F238E27FC236}">
                              <a16:creationId xmlns:a16="http://schemas.microsoft.com/office/drawing/2014/main" id="{58D0B6DF-BB4E-9D45-9686-DC23206761F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25" name="Line 152">
                          <a:extLst>
                            <a:ext uri="{FF2B5EF4-FFF2-40B4-BE49-F238E27FC236}">
                              <a16:creationId xmlns:a16="http://schemas.microsoft.com/office/drawing/2014/main" id="{285DC490-5F28-594E-83FA-4D01B47DF86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2" name="Group 153">
                      <a:extLst>
                        <a:ext uri="{FF2B5EF4-FFF2-40B4-BE49-F238E27FC236}">
                          <a16:creationId xmlns:a16="http://schemas.microsoft.com/office/drawing/2014/main" id="{27576FC0-CE2F-7244-B151-83764BC0EC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8900000">
                      <a:off x="564" y="71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12" name="Oval 154">
                        <a:extLst>
                          <a:ext uri="{FF2B5EF4-FFF2-40B4-BE49-F238E27FC236}">
                            <a16:creationId xmlns:a16="http://schemas.microsoft.com/office/drawing/2014/main" id="{1BB3BE05-2109-994D-AD2B-642612A0FD9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13" name="Line 155">
                        <a:extLst>
                          <a:ext uri="{FF2B5EF4-FFF2-40B4-BE49-F238E27FC236}">
                            <a16:creationId xmlns:a16="http://schemas.microsoft.com/office/drawing/2014/main" id="{E56B401E-C933-9440-8FF5-C72F4D84702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14" name="Group 156">
                        <a:extLst>
                          <a:ext uri="{FF2B5EF4-FFF2-40B4-BE49-F238E27FC236}">
                            <a16:creationId xmlns:a16="http://schemas.microsoft.com/office/drawing/2014/main" id="{633E7519-116E-7B4A-BB07-DE2FDF5E8FA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18" name="Oval 157">
                          <a:extLst>
                            <a:ext uri="{FF2B5EF4-FFF2-40B4-BE49-F238E27FC236}">
                              <a16:creationId xmlns:a16="http://schemas.microsoft.com/office/drawing/2014/main" id="{5A72ECA2-1AAD-4447-ACAB-21BBDEE1AA2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19" name="Line 158">
                          <a:extLst>
                            <a:ext uri="{FF2B5EF4-FFF2-40B4-BE49-F238E27FC236}">
                              <a16:creationId xmlns:a16="http://schemas.microsoft.com/office/drawing/2014/main" id="{263B4EF4-B94F-874B-88D0-9A94518EB68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15" name="Group 159">
                        <a:extLst>
                          <a:ext uri="{FF2B5EF4-FFF2-40B4-BE49-F238E27FC236}">
                            <a16:creationId xmlns:a16="http://schemas.microsoft.com/office/drawing/2014/main" id="{B93910DF-B674-3348-BFF5-444B67F07A0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16" name="Oval 160">
                          <a:extLst>
                            <a:ext uri="{FF2B5EF4-FFF2-40B4-BE49-F238E27FC236}">
                              <a16:creationId xmlns:a16="http://schemas.microsoft.com/office/drawing/2014/main" id="{ACA7B135-CB32-8C4F-87FB-1EADEDC9FF9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17" name="Line 161">
                          <a:extLst>
                            <a:ext uri="{FF2B5EF4-FFF2-40B4-BE49-F238E27FC236}">
                              <a16:creationId xmlns:a16="http://schemas.microsoft.com/office/drawing/2014/main" id="{8C9356DB-C926-6D47-AE40-224A862FC7E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3" name="Group 162">
                      <a:extLst>
                        <a:ext uri="{FF2B5EF4-FFF2-40B4-BE49-F238E27FC236}">
                          <a16:creationId xmlns:a16="http://schemas.microsoft.com/office/drawing/2014/main" id="{3B13222F-588C-0C46-BB26-03C0FE62AEF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171" y="7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504" name="Oval 163">
                        <a:extLst>
                          <a:ext uri="{FF2B5EF4-FFF2-40B4-BE49-F238E27FC236}">
                            <a16:creationId xmlns:a16="http://schemas.microsoft.com/office/drawing/2014/main" id="{4E209425-ED62-5449-B595-2801DF640CD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505" name="Line 164">
                        <a:extLst>
                          <a:ext uri="{FF2B5EF4-FFF2-40B4-BE49-F238E27FC236}">
                            <a16:creationId xmlns:a16="http://schemas.microsoft.com/office/drawing/2014/main" id="{732A41DD-BF32-1545-BE9D-D778D9FEB5F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506" name="Group 165">
                        <a:extLst>
                          <a:ext uri="{FF2B5EF4-FFF2-40B4-BE49-F238E27FC236}">
                            <a16:creationId xmlns:a16="http://schemas.microsoft.com/office/drawing/2014/main" id="{B0A9D3F1-D5C8-7147-86A1-BDAC279A861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10" name="Oval 166">
                          <a:extLst>
                            <a:ext uri="{FF2B5EF4-FFF2-40B4-BE49-F238E27FC236}">
                              <a16:creationId xmlns:a16="http://schemas.microsoft.com/office/drawing/2014/main" id="{72E6C8F2-C614-0940-A60C-812EEA12B3B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11" name="Line 167">
                          <a:extLst>
                            <a:ext uri="{FF2B5EF4-FFF2-40B4-BE49-F238E27FC236}">
                              <a16:creationId xmlns:a16="http://schemas.microsoft.com/office/drawing/2014/main" id="{3B7F5AAB-20B6-F345-9B84-4E7D3A1B7A9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507" name="Group 168">
                        <a:extLst>
                          <a:ext uri="{FF2B5EF4-FFF2-40B4-BE49-F238E27FC236}">
                            <a16:creationId xmlns:a16="http://schemas.microsoft.com/office/drawing/2014/main" id="{9441798A-5121-034B-9A2B-59143D6FF41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08" name="Oval 169">
                          <a:extLst>
                            <a:ext uri="{FF2B5EF4-FFF2-40B4-BE49-F238E27FC236}">
                              <a16:creationId xmlns:a16="http://schemas.microsoft.com/office/drawing/2014/main" id="{9C626D93-0216-CA49-A888-7084DAB7DA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09" name="Line 170">
                          <a:extLst>
                            <a:ext uri="{FF2B5EF4-FFF2-40B4-BE49-F238E27FC236}">
                              <a16:creationId xmlns:a16="http://schemas.microsoft.com/office/drawing/2014/main" id="{E21D1C11-1A54-834D-85FF-A414CD46D37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4" name="Group 171">
                      <a:extLst>
                        <a:ext uri="{FF2B5EF4-FFF2-40B4-BE49-F238E27FC236}">
                          <a16:creationId xmlns:a16="http://schemas.microsoft.com/office/drawing/2014/main" id="{3570609B-05CC-A84B-96CC-E030235653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3500000">
                      <a:off x="550" y="35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96" name="Oval 172">
                        <a:extLst>
                          <a:ext uri="{FF2B5EF4-FFF2-40B4-BE49-F238E27FC236}">
                            <a16:creationId xmlns:a16="http://schemas.microsoft.com/office/drawing/2014/main" id="{9DA3EBA4-8A91-D149-883B-AA58FA0648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97" name="Line 173">
                        <a:extLst>
                          <a:ext uri="{FF2B5EF4-FFF2-40B4-BE49-F238E27FC236}">
                            <a16:creationId xmlns:a16="http://schemas.microsoft.com/office/drawing/2014/main" id="{FD08A4CD-1C55-0943-9838-BB01BAA80A9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98" name="Group 174">
                        <a:extLst>
                          <a:ext uri="{FF2B5EF4-FFF2-40B4-BE49-F238E27FC236}">
                            <a16:creationId xmlns:a16="http://schemas.microsoft.com/office/drawing/2014/main" id="{6C0D0309-7564-4048-A248-E1B34FCB4B8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02" name="Oval 175">
                          <a:extLst>
                            <a:ext uri="{FF2B5EF4-FFF2-40B4-BE49-F238E27FC236}">
                              <a16:creationId xmlns:a16="http://schemas.microsoft.com/office/drawing/2014/main" id="{B9E22F29-EFCD-DB4E-8559-659140E29B9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03" name="Line 176">
                          <a:extLst>
                            <a:ext uri="{FF2B5EF4-FFF2-40B4-BE49-F238E27FC236}">
                              <a16:creationId xmlns:a16="http://schemas.microsoft.com/office/drawing/2014/main" id="{018BEAD8-989F-3F40-B326-58C9B2886D5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99" name="Group 177">
                        <a:extLst>
                          <a:ext uri="{FF2B5EF4-FFF2-40B4-BE49-F238E27FC236}">
                            <a16:creationId xmlns:a16="http://schemas.microsoft.com/office/drawing/2014/main" id="{BEB35DDF-7A22-A64F-B59A-0599D96855E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500" name="Oval 178">
                          <a:extLst>
                            <a:ext uri="{FF2B5EF4-FFF2-40B4-BE49-F238E27FC236}">
                              <a16:creationId xmlns:a16="http://schemas.microsoft.com/office/drawing/2014/main" id="{F09A5809-8F0B-764D-AC72-3190AE2ABB9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501" name="Line 179">
                          <a:extLst>
                            <a:ext uri="{FF2B5EF4-FFF2-40B4-BE49-F238E27FC236}">
                              <a16:creationId xmlns:a16="http://schemas.microsoft.com/office/drawing/2014/main" id="{1C5A8D33-78F2-B14D-BD41-77F45A4C16C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5" name="Group 180">
                      <a:extLst>
                        <a:ext uri="{FF2B5EF4-FFF2-40B4-BE49-F238E27FC236}">
                          <a16:creationId xmlns:a16="http://schemas.microsoft.com/office/drawing/2014/main" id="{1B3BD3CD-7467-BA48-9E4A-3FB43DF4E7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184" y="34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88" name="Oval 181">
                        <a:extLst>
                          <a:ext uri="{FF2B5EF4-FFF2-40B4-BE49-F238E27FC236}">
                            <a16:creationId xmlns:a16="http://schemas.microsoft.com/office/drawing/2014/main" id="{A4218B24-4B3A-804B-BF1E-5A378E66C76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89" name="Line 182">
                        <a:extLst>
                          <a:ext uri="{FF2B5EF4-FFF2-40B4-BE49-F238E27FC236}">
                            <a16:creationId xmlns:a16="http://schemas.microsoft.com/office/drawing/2014/main" id="{5F6DC0F6-6BD6-D54C-A490-5C91BEB9B00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90" name="Group 183">
                        <a:extLst>
                          <a:ext uri="{FF2B5EF4-FFF2-40B4-BE49-F238E27FC236}">
                            <a16:creationId xmlns:a16="http://schemas.microsoft.com/office/drawing/2014/main" id="{A2BF1BE2-91F5-5546-9737-5AA3BE461BA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94" name="Oval 184">
                          <a:extLst>
                            <a:ext uri="{FF2B5EF4-FFF2-40B4-BE49-F238E27FC236}">
                              <a16:creationId xmlns:a16="http://schemas.microsoft.com/office/drawing/2014/main" id="{DC9A8D5B-8B1B-3F44-B921-32374DC6BCC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95" name="Line 185">
                          <a:extLst>
                            <a:ext uri="{FF2B5EF4-FFF2-40B4-BE49-F238E27FC236}">
                              <a16:creationId xmlns:a16="http://schemas.microsoft.com/office/drawing/2014/main" id="{92E4B06A-D24D-7B42-B3F3-D8690199E08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91" name="Group 186">
                        <a:extLst>
                          <a:ext uri="{FF2B5EF4-FFF2-40B4-BE49-F238E27FC236}">
                            <a16:creationId xmlns:a16="http://schemas.microsoft.com/office/drawing/2014/main" id="{55DE8052-8440-A64D-AB3C-617D483E427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92" name="Oval 187">
                          <a:extLst>
                            <a:ext uri="{FF2B5EF4-FFF2-40B4-BE49-F238E27FC236}">
                              <a16:creationId xmlns:a16="http://schemas.microsoft.com/office/drawing/2014/main" id="{D6307B5D-9CE6-2D4D-B8B0-74FD10A44C1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93" name="Line 188">
                          <a:extLst>
                            <a:ext uri="{FF2B5EF4-FFF2-40B4-BE49-F238E27FC236}">
                              <a16:creationId xmlns:a16="http://schemas.microsoft.com/office/drawing/2014/main" id="{98EE017E-BDEA-C84F-B2CB-0A3B9BD90F0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86" name="Freeform 189">
                      <a:extLst>
                        <a:ext uri="{FF2B5EF4-FFF2-40B4-BE49-F238E27FC236}">
                          <a16:creationId xmlns:a16="http://schemas.microsoft.com/office/drawing/2014/main" id="{FAF2C193-4DCD-EE44-B6AB-964E309A9A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" y="543"/>
                      <a:ext cx="54" cy="150"/>
                    </a:xfrm>
                    <a:custGeom>
                      <a:avLst/>
                      <a:gdLst>
                        <a:gd name="T0" fmla="*/ 0 w 54"/>
                        <a:gd name="T1" fmla="*/ 0 h 150"/>
                        <a:gd name="T2" fmla="*/ 21 w 54"/>
                        <a:gd name="T3" fmla="*/ 12 h 150"/>
                        <a:gd name="T4" fmla="*/ 30 w 54"/>
                        <a:gd name="T5" fmla="*/ 39 h 150"/>
                        <a:gd name="T6" fmla="*/ 30 w 54"/>
                        <a:gd name="T7" fmla="*/ 123 h 150"/>
                        <a:gd name="T8" fmla="*/ 54 w 54"/>
                        <a:gd name="T9" fmla="*/ 150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150">
                          <a:moveTo>
                            <a:pt x="0" y="0"/>
                          </a:moveTo>
                          <a:cubicBezTo>
                            <a:pt x="8" y="3"/>
                            <a:pt x="16" y="6"/>
                            <a:pt x="21" y="12"/>
                          </a:cubicBezTo>
                          <a:cubicBezTo>
                            <a:pt x="26" y="18"/>
                            <a:pt x="29" y="21"/>
                            <a:pt x="30" y="39"/>
                          </a:cubicBezTo>
                          <a:cubicBezTo>
                            <a:pt x="31" y="57"/>
                            <a:pt x="26" y="105"/>
                            <a:pt x="30" y="123"/>
                          </a:cubicBezTo>
                          <a:cubicBezTo>
                            <a:pt x="34" y="141"/>
                            <a:pt x="49" y="146"/>
                            <a:pt x="54" y="15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487" name="Freeform 190">
                      <a:extLst>
                        <a:ext uri="{FF2B5EF4-FFF2-40B4-BE49-F238E27FC236}">
                          <a16:creationId xmlns:a16="http://schemas.microsoft.com/office/drawing/2014/main" id="{23FEDBC0-BBEE-5E44-ACAE-3F0C37FB80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5" y="525"/>
                      <a:ext cx="97" cy="141"/>
                    </a:xfrm>
                    <a:custGeom>
                      <a:avLst/>
                      <a:gdLst>
                        <a:gd name="T0" fmla="*/ 5 w 97"/>
                        <a:gd name="T1" fmla="*/ 0 h 141"/>
                        <a:gd name="T2" fmla="*/ 2 w 97"/>
                        <a:gd name="T3" fmla="*/ 27 h 141"/>
                        <a:gd name="T4" fmla="*/ 17 w 97"/>
                        <a:gd name="T5" fmla="*/ 45 h 141"/>
                        <a:gd name="T6" fmla="*/ 86 w 97"/>
                        <a:gd name="T7" fmla="*/ 105 h 141"/>
                        <a:gd name="T8" fmla="*/ 86 w 97"/>
                        <a:gd name="T9" fmla="*/ 141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7" h="141">
                          <a:moveTo>
                            <a:pt x="5" y="0"/>
                          </a:moveTo>
                          <a:cubicBezTo>
                            <a:pt x="2" y="10"/>
                            <a:pt x="0" y="20"/>
                            <a:pt x="2" y="27"/>
                          </a:cubicBezTo>
                          <a:cubicBezTo>
                            <a:pt x="4" y="34"/>
                            <a:pt x="3" y="32"/>
                            <a:pt x="17" y="45"/>
                          </a:cubicBezTo>
                          <a:cubicBezTo>
                            <a:pt x="31" y="58"/>
                            <a:pt x="75" y="89"/>
                            <a:pt x="86" y="105"/>
                          </a:cubicBezTo>
                          <a:cubicBezTo>
                            <a:pt x="97" y="121"/>
                            <a:pt x="86" y="135"/>
                            <a:pt x="86" y="14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grpSp>
                <p:nvGrpSpPr>
                  <p:cNvPr id="84" name="Group 114">
                    <a:extLst>
                      <a:ext uri="{FF2B5EF4-FFF2-40B4-BE49-F238E27FC236}">
                        <a16:creationId xmlns:a16="http://schemas.microsoft.com/office/drawing/2014/main" id="{0741E2B2-1A19-AC47-A3CB-D49616F2CC5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31461" y="3500903"/>
                    <a:ext cx="312797" cy="292693"/>
                    <a:chOff x="86" y="279"/>
                    <a:chExt cx="668" cy="667"/>
                  </a:xfrm>
                </p:grpSpPr>
                <p:sp>
                  <p:nvSpPr>
                    <p:cNvPr id="400" name="Oval 115">
                      <a:extLst>
                        <a:ext uri="{FF2B5EF4-FFF2-40B4-BE49-F238E27FC236}">
                          <a16:creationId xmlns:a16="http://schemas.microsoft.com/office/drawing/2014/main" id="{C61D40C4-5AB9-B74A-818B-5E8EECFD61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375"/>
                      <a:ext cx="471" cy="4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401" name="Freeform 116">
                      <a:extLst>
                        <a:ext uri="{FF2B5EF4-FFF2-40B4-BE49-F238E27FC236}">
                          <a16:creationId xmlns:a16="http://schemas.microsoft.com/office/drawing/2014/main" id="{4A19A999-3DB4-3B4B-96EC-3444795F0A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" y="438"/>
                      <a:ext cx="288" cy="355"/>
                    </a:xfrm>
                    <a:custGeom>
                      <a:avLst/>
                      <a:gdLst>
                        <a:gd name="T0" fmla="*/ 35 w 276"/>
                        <a:gd name="T1" fmla="*/ 39 h 288"/>
                        <a:gd name="T2" fmla="*/ 35 w 276"/>
                        <a:gd name="T3" fmla="*/ 263 h 288"/>
                        <a:gd name="T4" fmla="*/ 243 w 276"/>
                        <a:gd name="T5" fmla="*/ 191 h 288"/>
                        <a:gd name="T6" fmla="*/ 231 w 276"/>
                        <a:gd name="T7" fmla="*/ 119 h 288"/>
                        <a:gd name="T8" fmla="*/ 71 w 276"/>
                        <a:gd name="T9" fmla="*/ 27 h 288"/>
                        <a:gd name="T10" fmla="*/ 35 w 276"/>
                        <a:gd name="T11" fmla="*/ 39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6" h="288">
                          <a:moveTo>
                            <a:pt x="35" y="39"/>
                          </a:moveTo>
                          <a:cubicBezTo>
                            <a:pt x="29" y="78"/>
                            <a:pt x="0" y="238"/>
                            <a:pt x="35" y="263"/>
                          </a:cubicBezTo>
                          <a:cubicBezTo>
                            <a:pt x="70" y="288"/>
                            <a:pt x="210" y="215"/>
                            <a:pt x="243" y="191"/>
                          </a:cubicBezTo>
                          <a:cubicBezTo>
                            <a:pt x="276" y="167"/>
                            <a:pt x="260" y="146"/>
                            <a:pt x="231" y="119"/>
                          </a:cubicBezTo>
                          <a:cubicBezTo>
                            <a:pt x="202" y="92"/>
                            <a:pt x="104" y="40"/>
                            <a:pt x="71" y="27"/>
                          </a:cubicBezTo>
                          <a:cubicBezTo>
                            <a:pt x="38" y="14"/>
                            <a:pt x="41" y="0"/>
                            <a:pt x="35" y="39"/>
                          </a:cubicBezTo>
                          <a:close/>
                        </a:path>
                      </a:pathLst>
                    </a:custGeom>
                    <a:solidFill>
                      <a:srgbClr val="C0504D">
                        <a:alpha val="20000"/>
                      </a:srgbClr>
                    </a:solidFill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402" name="Group 117">
                      <a:extLst>
                        <a:ext uri="{FF2B5EF4-FFF2-40B4-BE49-F238E27FC236}">
                          <a16:creationId xmlns:a16="http://schemas.microsoft.com/office/drawing/2014/main" id="{C40C1691-A688-504A-B895-1C4514D3C62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" y="817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68" name="Oval 118">
                        <a:extLst>
                          <a:ext uri="{FF2B5EF4-FFF2-40B4-BE49-F238E27FC236}">
                            <a16:creationId xmlns:a16="http://schemas.microsoft.com/office/drawing/2014/main" id="{E7691D1C-6EDA-DD4A-AF20-1421A70281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69" name="Line 119">
                        <a:extLst>
                          <a:ext uri="{FF2B5EF4-FFF2-40B4-BE49-F238E27FC236}">
                            <a16:creationId xmlns:a16="http://schemas.microsoft.com/office/drawing/2014/main" id="{A3C105AF-6EF7-F34B-A5E5-856C7A714B0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70" name="Group 120">
                        <a:extLst>
                          <a:ext uri="{FF2B5EF4-FFF2-40B4-BE49-F238E27FC236}">
                            <a16:creationId xmlns:a16="http://schemas.microsoft.com/office/drawing/2014/main" id="{CE4A8639-22FE-7045-A911-FEFDC564C22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74" name="Oval 121">
                          <a:extLst>
                            <a:ext uri="{FF2B5EF4-FFF2-40B4-BE49-F238E27FC236}">
                              <a16:creationId xmlns:a16="http://schemas.microsoft.com/office/drawing/2014/main" id="{57A991AF-749E-EF49-8918-4A824258FF1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75" name="Line 122">
                          <a:extLst>
                            <a:ext uri="{FF2B5EF4-FFF2-40B4-BE49-F238E27FC236}">
                              <a16:creationId xmlns:a16="http://schemas.microsoft.com/office/drawing/2014/main" id="{30C57F74-C1FD-B94E-B38D-2160E345285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71" name="Group 123">
                        <a:extLst>
                          <a:ext uri="{FF2B5EF4-FFF2-40B4-BE49-F238E27FC236}">
                            <a16:creationId xmlns:a16="http://schemas.microsoft.com/office/drawing/2014/main" id="{78C0C0F3-AD36-7147-AF3E-F75A2999694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72" name="Oval 124">
                          <a:extLst>
                            <a:ext uri="{FF2B5EF4-FFF2-40B4-BE49-F238E27FC236}">
                              <a16:creationId xmlns:a16="http://schemas.microsoft.com/office/drawing/2014/main" id="{3728DA0A-1940-AD4A-A137-8E5F2F8052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73" name="Line 125">
                          <a:extLst>
                            <a:ext uri="{FF2B5EF4-FFF2-40B4-BE49-F238E27FC236}">
                              <a16:creationId xmlns:a16="http://schemas.microsoft.com/office/drawing/2014/main" id="{84D7FD09-3F7D-5747-A61F-0CE43C6547C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03" name="Group 126">
                      <a:extLst>
                        <a:ext uri="{FF2B5EF4-FFF2-40B4-BE49-F238E27FC236}">
                          <a16:creationId xmlns:a16="http://schemas.microsoft.com/office/drawing/2014/main" id="{3B980994-2A26-CC4C-B3F8-2C439303945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88" y="542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60" name="Oval 127">
                        <a:extLst>
                          <a:ext uri="{FF2B5EF4-FFF2-40B4-BE49-F238E27FC236}">
                            <a16:creationId xmlns:a16="http://schemas.microsoft.com/office/drawing/2014/main" id="{E3E12BD3-192B-2445-8894-0408856206C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61" name="Line 128">
                        <a:extLst>
                          <a:ext uri="{FF2B5EF4-FFF2-40B4-BE49-F238E27FC236}">
                            <a16:creationId xmlns:a16="http://schemas.microsoft.com/office/drawing/2014/main" id="{3418F69D-E7C6-0C4A-B884-92CA40C86AD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62" name="Group 129">
                        <a:extLst>
                          <a:ext uri="{FF2B5EF4-FFF2-40B4-BE49-F238E27FC236}">
                            <a16:creationId xmlns:a16="http://schemas.microsoft.com/office/drawing/2014/main" id="{21B9C9BA-E36A-644F-9651-A83C0F2C5A1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66" name="Oval 130">
                          <a:extLst>
                            <a:ext uri="{FF2B5EF4-FFF2-40B4-BE49-F238E27FC236}">
                              <a16:creationId xmlns:a16="http://schemas.microsoft.com/office/drawing/2014/main" id="{7DE95B55-70E6-3D45-A68B-29B927A8A7D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67" name="Line 131">
                          <a:extLst>
                            <a:ext uri="{FF2B5EF4-FFF2-40B4-BE49-F238E27FC236}">
                              <a16:creationId xmlns:a16="http://schemas.microsoft.com/office/drawing/2014/main" id="{E6CB244F-AA74-7C45-BB28-A872DB462B0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63" name="Group 132">
                        <a:extLst>
                          <a:ext uri="{FF2B5EF4-FFF2-40B4-BE49-F238E27FC236}">
                            <a16:creationId xmlns:a16="http://schemas.microsoft.com/office/drawing/2014/main" id="{A53C393E-3D97-AE4A-BF62-508BA117218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64" name="Oval 133">
                          <a:extLst>
                            <a:ext uri="{FF2B5EF4-FFF2-40B4-BE49-F238E27FC236}">
                              <a16:creationId xmlns:a16="http://schemas.microsoft.com/office/drawing/2014/main" id="{C2113986-0E80-5F46-8A18-76A771164A6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65" name="Line 134">
                          <a:extLst>
                            <a:ext uri="{FF2B5EF4-FFF2-40B4-BE49-F238E27FC236}">
                              <a16:creationId xmlns:a16="http://schemas.microsoft.com/office/drawing/2014/main" id="{A8A8CC45-1BEC-E54F-B710-05371CE2478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04" name="Group 135">
                      <a:extLst>
                        <a:ext uri="{FF2B5EF4-FFF2-40B4-BE49-F238E27FC236}">
                          <a16:creationId xmlns:a16="http://schemas.microsoft.com/office/drawing/2014/main" id="{4B14F59F-1A38-8D47-8E78-8047FA119C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52" y="279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52" name="Oval 136">
                        <a:extLst>
                          <a:ext uri="{FF2B5EF4-FFF2-40B4-BE49-F238E27FC236}">
                            <a16:creationId xmlns:a16="http://schemas.microsoft.com/office/drawing/2014/main" id="{F501955A-B93A-7B48-BFB7-7D6BC44AD36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53" name="Line 137">
                        <a:extLst>
                          <a:ext uri="{FF2B5EF4-FFF2-40B4-BE49-F238E27FC236}">
                            <a16:creationId xmlns:a16="http://schemas.microsoft.com/office/drawing/2014/main" id="{20A29621-3C93-3E46-969B-0577759775D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54" name="Group 138">
                        <a:extLst>
                          <a:ext uri="{FF2B5EF4-FFF2-40B4-BE49-F238E27FC236}">
                            <a16:creationId xmlns:a16="http://schemas.microsoft.com/office/drawing/2014/main" id="{F9CD1723-B0AD-E846-AC96-DA0E37B8155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58" name="Oval 139">
                          <a:extLst>
                            <a:ext uri="{FF2B5EF4-FFF2-40B4-BE49-F238E27FC236}">
                              <a16:creationId xmlns:a16="http://schemas.microsoft.com/office/drawing/2014/main" id="{1A0A5321-7738-0F49-B3F4-AE8348AE59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59" name="Line 140">
                          <a:extLst>
                            <a:ext uri="{FF2B5EF4-FFF2-40B4-BE49-F238E27FC236}">
                              <a16:creationId xmlns:a16="http://schemas.microsoft.com/office/drawing/2014/main" id="{C653493F-A91E-1049-8F7B-2B1D9154E26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55" name="Group 141">
                        <a:extLst>
                          <a:ext uri="{FF2B5EF4-FFF2-40B4-BE49-F238E27FC236}">
                            <a16:creationId xmlns:a16="http://schemas.microsoft.com/office/drawing/2014/main" id="{03C0AA75-D6C8-064A-986D-1AE7C487F71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56" name="Oval 142">
                          <a:extLst>
                            <a:ext uri="{FF2B5EF4-FFF2-40B4-BE49-F238E27FC236}">
                              <a16:creationId xmlns:a16="http://schemas.microsoft.com/office/drawing/2014/main" id="{8105105A-7376-5641-A0A5-E35C832B002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57" name="Line 143">
                          <a:extLst>
                            <a:ext uri="{FF2B5EF4-FFF2-40B4-BE49-F238E27FC236}">
                              <a16:creationId xmlns:a16="http://schemas.microsoft.com/office/drawing/2014/main" id="{4BC04F54-F05F-AC44-A5B4-4D0731837A9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05" name="Group 144">
                      <a:extLst>
                        <a:ext uri="{FF2B5EF4-FFF2-40B4-BE49-F238E27FC236}">
                          <a16:creationId xmlns:a16="http://schemas.microsoft.com/office/drawing/2014/main" id="{A726FDC1-B11D-D342-B0A2-B43072B19D0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6200000">
                      <a:off x="627" y="5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44" name="Oval 145">
                        <a:extLst>
                          <a:ext uri="{FF2B5EF4-FFF2-40B4-BE49-F238E27FC236}">
                            <a16:creationId xmlns:a16="http://schemas.microsoft.com/office/drawing/2014/main" id="{3C064C5B-83A5-D543-90B0-A6194BDC25C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45" name="Line 146">
                        <a:extLst>
                          <a:ext uri="{FF2B5EF4-FFF2-40B4-BE49-F238E27FC236}">
                            <a16:creationId xmlns:a16="http://schemas.microsoft.com/office/drawing/2014/main" id="{8310D5F2-4BC5-AF4A-B74B-52BDD781AA5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46" name="Group 147">
                        <a:extLst>
                          <a:ext uri="{FF2B5EF4-FFF2-40B4-BE49-F238E27FC236}">
                            <a16:creationId xmlns:a16="http://schemas.microsoft.com/office/drawing/2014/main" id="{1E1DAE86-767F-7040-9A7F-634E282C3A4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50" name="Oval 148">
                          <a:extLst>
                            <a:ext uri="{FF2B5EF4-FFF2-40B4-BE49-F238E27FC236}">
                              <a16:creationId xmlns:a16="http://schemas.microsoft.com/office/drawing/2014/main" id="{069ABF55-5B77-9C43-8520-6F7D217AD8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51" name="Line 149">
                          <a:extLst>
                            <a:ext uri="{FF2B5EF4-FFF2-40B4-BE49-F238E27FC236}">
                              <a16:creationId xmlns:a16="http://schemas.microsoft.com/office/drawing/2014/main" id="{44F367D9-1475-F942-ADF6-86846044855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47" name="Group 150">
                        <a:extLst>
                          <a:ext uri="{FF2B5EF4-FFF2-40B4-BE49-F238E27FC236}">
                            <a16:creationId xmlns:a16="http://schemas.microsoft.com/office/drawing/2014/main" id="{6CEFE350-12EA-F744-9224-C48CF314A4E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48" name="Oval 151">
                          <a:extLst>
                            <a:ext uri="{FF2B5EF4-FFF2-40B4-BE49-F238E27FC236}">
                              <a16:creationId xmlns:a16="http://schemas.microsoft.com/office/drawing/2014/main" id="{DFFEE936-4E0E-7A49-AE05-13ADCFC5978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49" name="Line 152">
                          <a:extLst>
                            <a:ext uri="{FF2B5EF4-FFF2-40B4-BE49-F238E27FC236}">
                              <a16:creationId xmlns:a16="http://schemas.microsoft.com/office/drawing/2014/main" id="{64328F1F-AB29-8E40-893F-3E18D599958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06" name="Group 153">
                      <a:extLst>
                        <a:ext uri="{FF2B5EF4-FFF2-40B4-BE49-F238E27FC236}">
                          <a16:creationId xmlns:a16="http://schemas.microsoft.com/office/drawing/2014/main" id="{961EE6C5-DA41-0345-B91D-E1015375DB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8900000">
                      <a:off x="564" y="71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36" name="Oval 154">
                        <a:extLst>
                          <a:ext uri="{FF2B5EF4-FFF2-40B4-BE49-F238E27FC236}">
                            <a16:creationId xmlns:a16="http://schemas.microsoft.com/office/drawing/2014/main" id="{1F4C3BBE-0F50-DD42-9D8F-1E9F3069390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37" name="Line 155">
                        <a:extLst>
                          <a:ext uri="{FF2B5EF4-FFF2-40B4-BE49-F238E27FC236}">
                            <a16:creationId xmlns:a16="http://schemas.microsoft.com/office/drawing/2014/main" id="{58A73809-9A68-3044-A20D-80887A4B808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38" name="Group 156">
                        <a:extLst>
                          <a:ext uri="{FF2B5EF4-FFF2-40B4-BE49-F238E27FC236}">
                            <a16:creationId xmlns:a16="http://schemas.microsoft.com/office/drawing/2014/main" id="{36D8C15A-BB09-AA4D-B5F6-3B068F94D3A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42" name="Oval 157">
                          <a:extLst>
                            <a:ext uri="{FF2B5EF4-FFF2-40B4-BE49-F238E27FC236}">
                              <a16:creationId xmlns:a16="http://schemas.microsoft.com/office/drawing/2014/main" id="{04CC3D24-F104-D141-8C52-F4458939267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43" name="Line 158">
                          <a:extLst>
                            <a:ext uri="{FF2B5EF4-FFF2-40B4-BE49-F238E27FC236}">
                              <a16:creationId xmlns:a16="http://schemas.microsoft.com/office/drawing/2014/main" id="{96B0988F-E5CA-A448-91A3-FBCB65034C0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39" name="Group 159">
                        <a:extLst>
                          <a:ext uri="{FF2B5EF4-FFF2-40B4-BE49-F238E27FC236}">
                            <a16:creationId xmlns:a16="http://schemas.microsoft.com/office/drawing/2014/main" id="{4A844829-60EF-A240-A3E5-57CC1906482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40" name="Oval 160">
                          <a:extLst>
                            <a:ext uri="{FF2B5EF4-FFF2-40B4-BE49-F238E27FC236}">
                              <a16:creationId xmlns:a16="http://schemas.microsoft.com/office/drawing/2014/main" id="{729A5135-49D6-9945-99F6-CC882BFB995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41" name="Line 161">
                          <a:extLst>
                            <a:ext uri="{FF2B5EF4-FFF2-40B4-BE49-F238E27FC236}">
                              <a16:creationId xmlns:a16="http://schemas.microsoft.com/office/drawing/2014/main" id="{6C858E8A-510C-9E4D-B8FC-A394CE738E1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07" name="Group 162">
                      <a:extLst>
                        <a:ext uri="{FF2B5EF4-FFF2-40B4-BE49-F238E27FC236}">
                          <a16:creationId xmlns:a16="http://schemas.microsoft.com/office/drawing/2014/main" id="{765DF2A3-023D-4D42-9043-231B98E3E8E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171" y="7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28" name="Oval 163">
                        <a:extLst>
                          <a:ext uri="{FF2B5EF4-FFF2-40B4-BE49-F238E27FC236}">
                            <a16:creationId xmlns:a16="http://schemas.microsoft.com/office/drawing/2014/main" id="{64F2411E-9B66-934D-B398-2020E776D84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29" name="Line 164">
                        <a:extLst>
                          <a:ext uri="{FF2B5EF4-FFF2-40B4-BE49-F238E27FC236}">
                            <a16:creationId xmlns:a16="http://schemas.microsoft.com/office/drawing/2014/main" id="{2E6813D3-A1E0-3D49-9C52-AA3F109A481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30" name="Group 165">
                        <a:extLst>
                          <a:ext uri="{FF2B5EF4-FFF2-40B4-BE49-F238E27FC236}">
                            <a16:creationId xmlns:a16="http://schemas.microsoft.com/office/drawing/2014/main" id="{4331A609-B61C-E84A-99E4-1735CB32113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34" name="Oval 166">
                          <a:extLst>
                            <a:ext uri="{FF2B5EF4-FFF2-40B4-BE49-F238E27FC236}">
                              <a16:creationId xmlns:a16="http://schemas.microsoft.com/office/drawing/2014/main" id="{87133E7C-AECC-F945-9578-759ABE0D6A3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35" name="Line 167">
                          <a:extLst>
                            <a:ext uri="{FF2B5EF4-FFF2-40B4-BE49-F238E27FC236}">
                              <a16:creationId xmlns:a16="http://schemas.microsoft.com/office/drawing/2014/main" id="{EDCEE418-D915-9B43-8917-B83E59C6EAC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31" name="Group 168">
                        <a:extLst>
                          <a:ext uri="{FF2B5EF4-FFF2-40B4-BE49-F238E27FC236}">
                            <a16:creationId xmlns:a16="http://schemas.microsoft.com/office/drawing/2014/main" id="{6E54ACBC-61BF-2948-B415-BD313961B1E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32" name="Oval 169">
                          <a:extLst>
                            <a:ext uri="{FF2B5EF4-FFF2-40B4-BE49-F238E27FC236}">
                              <a16:creationId xmlns:a16="http://schemas.microsoft.com/office/drawing/2014/main" id="{37B371FD-61B4-D447-9F8C-C90DEA24ADA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33" name="Line 170">
                          <a:extLst>
                            <a:ext uri="{FF2B5EF4-FFF2-40B4-BE49-F238E27FC236}">
                              <a16:creationId xmlns:a16="http://schemas.microsoft.com/office/drawing/2014/main" id="{0B655FA3-716D-1142-A797-300D9F0C04C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08" name="Group 171">
                      <a:extLst>
                        <a:ext uri="{FF2B5EF4-FFF2-40B4-BE49-F238E27FC236}">
                          <a16:creationId xmlns:a16="http://schemas.microsoft.com/office/drawing/2014/main" id="{EA0C40A2-F828-D241-BDEE-C4CC01B030B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3500000">
                      <a:off x="550" y="35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20" name="Oval 172">
                        <a:extLst>
                          <a:ext uri="{FF2B5EF4-FFF2-40B4-BE49-F238E27FC236}">
                            <a16:creationId xmlns:a16="http://schemas.microsoft.com/office/drawing/2014/main" id="{22CBEB8C-BF61-0744-B18B-BD7349B15C4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21" name="Line 173">
                        <a:extLst>
                          <a:ext uri="{FF2B5EF4-FFF2-40B4-BE49-F238E27FC236}">
                            <a16:creationId xmlns:a16="http://schemas.microsoft.com/office/drawing/2014/main" id="{9F0900D8-A949-E341-9698-6A0AD8E0789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22" name="Group 174">
                        <a:extLst>
                          <a:ext uri="{FF2B5EF4-FFF2-40B4-BE49-F238E27FC236}">
                            <a16:creationId xmlns:a16="http://schemas.microsoft.com/office/drawing/2014/main" id="{7B32158A-464E-9742-9CA0-ED0E09B827D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26" name="Oval 175">
                          <a:extLst>
                            <a:ext uri="{FF2B5EF4-FFF2-40B4-BE49-F238E27FC236}">
                              <a16:creationId xmlns:a16="http://schemas.microsoft.com/office/drawing/2014/main" id="{7E7A06AF-E4B5-E749-8974-D56C2B8872E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27" name="Line 176">
                          <a:extLst>
                            <a:ext uri="{FF2B5EF4-FFF2-40B4-BE49-F238E27FC236}">
                              <a16:creationId xmlns:a16="http://schemas.microsoft.com/office/drawing/2014/main" id="{DC4959C8-2431-1545-A24A-A324E2A2C0B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23" name="Group 177">
                        <a:extLst>
                          <a:ext uri="{FF2B5EF4-FFF2-40B4-BE49-F238E27FC236}">
                            <a16:creationId xmlns:a16="http://schemas.microsoft.com/office/drawing/2014/main" id="{F8FD62E9-8EBE-E644-A36A-53B709FD338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24" name="Oval 178">
                          <a:extLst>
                            <a:ext uri="{FF2B5EF4-FFF2-40B4-BE49-F238E27FC236}">
                              <a16:creationId xmlns:a16="http://schemas.microsoft.com/office/drawing/2014/main" id="{D5301C05-928A-4540-B3A5-316D24D563B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25" name="Line 179">
                          <a:extLst>
                            <a:ext uri="{FF2B5EF4-FFF2-40B4-BE49-F238E27FC236}">
                              <a16:creationId xmlns:a16="http://schemas.microsoft.com/office/drawing/2014/main" id="{FA7F8554-417A-2A4F-AD4D-E7BC4FD18D9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09" name="Group 180">
                      <a:extLst>
                        <a:ext uri="{FF2B5EF4-FFF2-40B4-BE49-F238E27FC236}">
                          <a16:creationId xmlns:a16="http://schemas.microsoft.com/office/drawing/2014/main" id="{C9557B8A-A396-534B-96DB-A43BC36635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184" y="34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412" name="Oval 181">
                        <a:extLst>
                          <a:ext uri="{FF2B5EF4-FFF2-40B4-BE49-F238E27FC236}">
                            <a16:creationId xmlns:a16="http://schemas.microsoft.com/office/drawing/2014/main" id="{DDE6FC01-8D0E-6B49-B6ED-B366B0E719E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413" name="Line 182">
                        <a:extLst>
                          <a:ext uri="{FF2B5EF4-FFF2-40B4-BE49-F238E27FC236}">
                            <a16:creationId xmlns:a16="http://schemas.microsoft.com/office/drawing/2014/main" id="{2656E88E-BF72-6A48-B0CE-DCA7543CA2F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414" name="Group 183">
                        <a:extLst>
                          <a:ext uri="{FF2B5EF4-FFF2-40B4-BE49-F238E27FC236}">
                            <a16:creationId xmlns:a16="http://schemas.microsoft.com/office/drawing/2014/main" id="{9EBFD4E0-922B-9A41-981D-D00F2DBE04E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18" name="Oval 184">
                          <a:extLst>
                            <a:ext uri="{FF2B5EF4-FFF2-40B4-BE49-F238E27FC236}">
                              <a16:creationId xmlns:a16="http://schemas.microsoft.com/office/drawing/2014/main" id="{203E4378-C603-6F4C-B8AE-0CE75DA72A7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19" name="Line 185">
                          <a:extLst>
                            <a:ext uri="{FF2B5EF4-FFF2-40B4-BE49-F238E27FC236}">
                              <a16:creationId xmlns:a16="http://schemas.microsoft.com/office/drawing/2014/main" id="{AEF4720E-C726-1943-990F-F5B0A9D35F3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415" name="Group 186">
                        <a:extLst>
                          <a:ext uri="{FF2B5EF4-FFF2-40B4-BE49-F238E27FC236}">
                            <a16:creationId xmlns:a16="http://schemas.microsoft.com/office/drawing/2014/main" id="{0F972FA8-03D2-CE47-85FF-A8402DAE5A8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416" name="Oval 187">
                          <a:extLst>
                            <a:ext uri="{FF2B5EF4-FFF2-40B4-BE49-F238E27FC236}">
                              <a16:creationId xmlns:a16="http://schemas.microsoft.com/office/drawing/2014/main" id="{B78EE6F9-E6B4-634A-AE4D-EB24B6FF8F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417" name="Line 188">
                          <a:extLst>
                            <a:ext uri="{FF2B5EF4-FFF2-40B4-BE49-F238E27FC236}">
                              <a16:creationId xmlns:a16="http://schemas.microsoft.com/office/drawing/2014/main" id="{7BDA73C2-31E7-9C4A-B85B-C2472CEB35F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10" name="Freeform 189">
                      <a:extLst>
                        <a:ext uri="{FF2B5EF4-FFF2-40B4-BE49-F238E27FC236}">
                          <a16:creationId xmlns:a16="http://schemas.microsoft.com/office/drawing/2014/main" id="{C1F29670-6176-EB40-A802-E6703E847C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" y="543"/>
                      <a:ext cx="54" cy="150"/>
                    </a:xfrm>
                    <a:custGeom>
                      <a:avLst/>
                      <a:gdLst>
                        <a:gd name="T0" fmla="*/ 0 w 54"/>
                        <a:gd name="T1" fmla="*/ 0 h 150"/>
                        <a:gd name="T2" fmla="*/ 21 w 54"/>
                        <a:gd name="T3" fmla="*/ 12 h 150"/>
                        <a:gd name="T4" fmla="*/ 30 w 54"/>
                        <a:gd name="T5" fmla="*/ 39 h 150"/>
                        <a:gd name="T6" fmla="*/ 30 w 54"/>
                        <a:gd name="T7" fmla="*/ 123 h 150"/>
                        <a:gd name="T8" fmla="*/ 54 w 54"/>
                        <a:gd name="T9" fmla="*/ 150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150">
                          <a:moveTo>
                            <a:pt x="0" y="0"/>
                          </a:moveTo>
                          <a:cubicBezTo>
                            <a:pt x="8" y="3"/>
                            <a:pt x="16" y="6"/>
                            <a:pt x="21" y="12"/>
                          </a:cubicBezTo>
                          <a:cubicBezTo>
                            <a:pt x="26" y="18"/>
                            <a:pt x="29" y="21"/>
                            <a:pt x="30" y="39"/>
                          </a:cubicBezTo>
                          <a:cubicBezTo>
                            <a:pt x="31" y="57"/>
                            <a:pt x="26" y="105"/>
                            <a:pt x="30" y="123"/>
                          </a:cubicBezTo>
                          <a:cubicBezTo>
                            <a:pt x="34" y="141"/>
                            <a:pt x="49" y="146"/>
                            <a:pt x="54" y="15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411" name="Freeform 190">
                      <a:extLst>
                        <a:ext uri="{FF2B5EF4-FFF2-40B4-BE49-F238E27FC236}">
                          <a16:creationId xmlns:a16="http://schemas.microsoft.com/office/drawing/2014/main" id="{B0C3D5A1-EDF1-7043-A836-7ABAB65CD1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5" y="525"/>
                      <a:ext cx="97" cy="141"/>
                    </a:xfrm>
                    <a:custGeom>
                      <a:avLst/>
                      <a:gdLst>
                        <a:gd name="T0" fmla="*/ 5 w 97"/>
                        <a:gd name="T1" fmla="*/ 0 h 141"/>
                        <a:gd name="T2" fmla="*/ 2 w 97"/>
                        <a:gd name="T3" fmla="*/ 27 h 141"/>
                        <a:gd name="T4" fmla="*/ 17 w 97"/>
                        <a:gd name="T5" fmla="*/ 45 h 141"/>
                        <a:gd name="T6" fmla="*/ 86 w 97"/>
                        <a:gd name="T7" fmla="*/ 105 h 141"/>
                        <a:gd name="T8" fmla="*/ 86 w 97"/>
                        <a:gd name="T9" fmla="*/ 141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7" h="141">
                          <a:moveTo>
                            <a:pt x="5" y="0"/>
                          </a:moveTo>
                          <a:cubicBezTo>
                            <a:pt x="2" y="10"/>
                            <a:pt x="0" y="20"/>
                            <a:pt x="2" y="27"/>
                          </a:cubicBezTo>
                          <a:cubicBezTo>
                            <a:pt x="4" y="34"/>
                            <a:pt x="3" y="32"/>
                            <a:pt x="17" y="45"/>
                          </a:cubicBezTo>
                          <a:cubicBezTo>
                            <a:pt x="31" y="58"/>
                            <a:pt x="75" y="89"/>
                            <a:pt x="86" y="105"/>
                          </a:cubicBezTo>
                          <a:cubicBezTo>
                            <a:pt x="97" y="121"/>
                            <a:pt x="86" y="135"/>
                            <a:pt x="86" y="14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grpSp>
                <p:nvGrpSpPr>
                  <p:cNvPr id="85" name="Group 114">
                    <a:extLst>
                      <a:ext uri="{FF2B5EF4-FFF2-40B4-BE49-F238E27FC236}">
                        <a16:creationId xmlns:a16="http://schemas.microsoft.com/office/drawing/2014/main" id="{379A637A-750A-B84F-B2CF-9D23BE76A9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25996" y="3785604"/>
                    <a:ext cx="312797" cy="292693"/>
                    <a:chOff x="86" y="279"/>
                    <a:chExt cx="668" cy="667"/>
                  </a:xfrm>
                </p:grpSpPr>
                <p:sp>
                  <p:nvSpPr>
                    <p:cNvPr id="324" name="Oval 115">
                      <a:extLst>
                        <a:ext uri="{FF2B5EF4-FFF2-40B4-BE49-F238E27FC236}">
                          <a16:creationId xmlns:a16="http://schemas.microsoft.com/office/drawing/2014/main" id="{7A403906-89B8-E746-BC74-CB6E6FE1FE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375"/>
                      <a:ext cx="471" cy="4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325" name="Freeform 116">
                      <a:extLst>
                        <a:ext uri="{FF2B5EF4-FFF2-40B4-BE49-F238E27FC236}">
                          <a16:creationId xmlns:a16="http://schemas.microsoft.com/office/drawing/2014/main" id="{FC2C281B-1353-414A-9971-F470EFA558B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" y="438"/>
                      <a:ext cx="288" cy="355"/>
                    </a:xfrm>
                    <a:custGeom>
                      <a:avLst/>
                      <a:gdLst>
                        <a:gd name="T0" fmla="*/ 35 w 276"/>
                        <a:gd name="T1" fmla="*/ 39 h 288"/>
                        <a:gd name="T2" fmla="*/ 35 w 276"/>
                        <a:gd name="T3" fmla="*/ 263 h 288"/>
                        <a:gd name="T4" fmla="*/ 243 w 276"/>
                        <a:gd name="T5" fmla="*/ 191 h 288"/>
                        <a:gd name="T6" fmla="*/ 231 w 276"/>
                        <a:gd name="T7" fmla="*/ 119 h 288"/>
                        <a:gd name="T8" fmla="*/ 71 w 276"/>
                        <a:gd name="T9" fmla="*/ 27 h 288"/>
                        <a:gd name="T10" fmla="*/ 35 w 276"/>
                        <a:gd name="T11" fmla="*/ 39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6" h="288">
                          <a:moveTo>
                            <a:pt x="35" y="39"/>
                          </a:moveTo>
                          <a:cubicBezTo>
                            <a:pt x="29" y="78"/>
                            <a:pt x="0" y="238"/>
                            <a:pt x="35" y="263"/>
                          </a:cubicBezTo>
                          <a:cubicBezTo>
                            <a:pt x="70" y="288"/>
                            <a:pt x="210" y="215"/>
                            <a:pt x="243" y="191"/>
                          </a:cubicBezTo>
                          <a:cubicBezTo>
                            <a:pt x="276" y="167"/>
                            <a:pt x="260" y="146"/>
                            <a:pt x="231" y="119"/>
                          </a:cubicBezTo>
                          <a:cubicBezTo>
                            <a:pt x="202" y="92"/>
                            <a:pt x="104" y="40"/>
                            <a:pt x="71" y="27"/>
                          </a:cubicBezTo>
                          <a:cubicBezTo>
                            <a:pt x="38" y="14"/>
                            <a:pt x="41" y="0"/>
                            <a:pt x="35" y="39"/>
                          </a:cubicBezTo>
                          <a:close/>
                        </a:path>
                      </a:pathLst>
                    </a:custGeom>
                    <a:solidFill>
                      <a:srgbClr val="C0504D">
                        <a:alpha val="20000"/>
                      </a:srgbClr>
                    </a:solidFill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326" name="Group 117">
                      <a:extLst>
                        <a:ext uri="{FF2B5EF4-FFF2-40B4-BE49-F238E27FC236}">
                          <a16:creationId xmlns:a16="http://schemas.microsoft.com/office/drawing/2014/main" id="{B54DDD51-2642-E048-95A1-07EDAFF24E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" y="817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92" name="Oval 118">
                        <a:extLst>
                          <a:ext uri="{FF2B5EF4-FFF2-40B4-BE49-F238E27FC236}">
                            <a16:creationId xmlns:a16="http://schemas.microsoft.com/office/drawing/2014/main" id="{AE864625-D5F1-DB4A-BFF5-A6D800DBAD1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93" name="Line 119">
                        <a:extLst>
                          <a:ext uri="{FF2B5EF4-FFF2-40B4-BE49-F238E27FC236}">
                            <a16:creationId xmlns:a16="http://schemas.microsoft.com/office/drawing/2014/main" id="{DA4FB859-E67F-B640-BAF4-B9CE3EC367C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94" name="Group 120">
                        <a:extLst>
                          <a:ext uri="{FF2B5EF4-FFF2-40B4-BE49-F238E27FC236}">
                            <a16:creationId xmlns:a16="http://schemas.microsoft.com/office/drawing/2014/main" id="{85F42CED-BC8D-564D-98CA-A9A9F098FAD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98" name="Oval 121">
                          <a:extLst>
                            <a:ext uri="{FF2B5EF4-FFF2-40B4-BE49-F238E27FC236}">
                              <a16:creationId xmlns:a16="http://schemas.microsoft.com/office/drawing/2014/main" id="{BCB5912E-AEC3-7242-9847-E6FDF08D1DE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99" name="Line 122">
                          <a:extLst>
                            <a:ext uri="{FF2B5EF4-FFF2-40B4-BE49-F238E27FC236}">
                              <a16:creationId xmlns:a16="http://schemas.microsoft.com/office/drawing/2014/main" id="{996556B0-2322-C44A-908C-368FD5D0555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95" name="Group 123">
                        <a:extLst>
                          <a:ext uri="{FF2B5EF4-FFF2-40B4-BE49-F238E27FC236}">
                            <a16:creationId xmlns:a16="http://schemas.microsoft.com/office/drawing/2014/main" id="{4AD3B004-5AD4-0546-8E98-D98D159ABE1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96" name="Oval 124">
                          <a:extLst>
                            <a:ext uri="{FF2B5EF4-FFF2-40B4-BE49-F238E27FC236}">
                              <a16:creationId xmlns:a16="http://schemas.microsoft.com/office/drawing/2014/main" id="{BF2976D7-0E55-FE43-9136-6F7ECCAA788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97" name="Line 125">
                          <a:extLst>
                            <a:ext uri="{FF2B5EF4-FFF2-40B4-BE49-F238E27FC236}">
                              <a16:creationId xmlns:a16="http://schemas.microsoft.com/office/drawing/2014/main" id="{30676846-7D20-7A47-B8FC-3D8096ECDDA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7" name="Group 126">
                      <a:extLst>
                        <a:ext uri="{FF2B5EF4-FFF2-40B4-BE49-F238E27FC236}">
                          <a16:creationId xmlns:a16="http://schemas.microsoft.com/office/drawing/2014/main" id="{EBBC4FEB-BE93-B649-9BE5-BE167A79D81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88" y="542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84" name="Oval 127">
                        <a:extLst>
                          <a:ext uri="{FF2B5EF4-FFF2-40B4-BE49-F238E27FC236}">
                            <a16:creationId xmlns:a16="http://schemas.microsoft.com/office/drawing/2014/main" id="{6CC9108F-7C3D-B746-9D00-EBDECEE08EE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85" name="Line 128">
                        <a:extLst>
                          <a:ext uri="{FF2B5EF4-FFF2-40B4-BE49-F238E27FC236}">
                            <a16:creationId xmlns:a16="http://schemas.microsoft.com/office/drawing/2014/main" id="{82CC20F0-A58F-1841-9D32-5AD0D81434F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86" name="Group 129">
                        <a:extLst>
                          <a:ext uri="{FF2B5EF4-FFF2-40B4-BE49-F238E27FC236}">
                            <a16:creationId xmlns:a16="http://schemas.microsoft.com/office/drawing/2014/main" id="{D5056EC9-D305-AD48-8FA1-3B81BCB161C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90" name="Oval 130">
                          <a:extLst>
                            <a:ext uri="{FF2B5EF4-FFF2-40B4-BE49-F238E27FC236}">
                              <a16:creationId xmlns:a16="http://schemas.microsoft.com/office/drawing/2014/main" id="{3DA24EE2-AF9F-A94C-B40F-E86FF27FFD5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91" name="Line 131">
                          <a:extLst>
                            <a:ext uri="{FF2B5EF4-FFF2-40B4-BE49-F238E27FC236}">
                              <a16:creationId xmlns:a16="http://schemas.microsoft.com/office/drawing/2014/main" id="{46447E25-CF01-FB4F-AAF6-89498BE21B4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87" name="Group 132">
                        <a:extLst>
                          <a:ext uri="{FF2B5EF4-FFF2-40B4-BE49-F238E27FC236}">
                            <a16:creationId xmlns:a16="http://schemas.microsoft.com/office/drawing/2014/main" id="{D607134E-1B82-0A47-989B-E2410EA3F8A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88" name="Oval 133">
                          <a:extLst>
                            <a:ext uri="{FF2B5EF4-FFF2-40B4-BE49-F238E27FC236}">
                              <a16:creationId xmlns:a16="http://schemas.microsoft.com/office/drawing/2014/main" id="{7DB84708-41B5-1545-A89B-354AA4E9680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89" name="Line 134">
                          <a:extLst>
                            <a:ext uri="{FF2B5EF4-FFF2-40B4-BE49-F238E27FC236}">
                              <a16:creationId xmlns:a16="http://schemas.microsoft.com/office/drawing/2014/main" id="{C78FAE57-4E70-C249-83D3-9FFC57680C6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8" name="Group 135">
                      <a:extLst>
                        <a:ext uri="{FF2B5EF4-FFF2-40B4-BE49-F238E27FC236}">
                          <a16:creationId xmlns:a16="http://schemas.microsoft.com/office/drawing/2014/main" id="{8FCDFF5B-ECB2-C94C-96E8-0D71EF542A8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52" y="279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76" name="Oval 136">
                        <a:extLst>
                          <a:ext uri="{FF2B5EF4-FFF2-40B4-BE49-F238E27FC236}">
                            <a16:creationId xmlns:a16="http://schemas.microsoft.com/office/drawing/2014/main" id="{66D079DD-F5F7-DA40-BBC4-9A7C6FBE387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77" name="Line 137">
                        <a:extLst>
                          <a:ext uri="{FF2B5EF4-FFF2-40B4-BE49-F238E27FC236}">
                            <a16:creationId xmlns:a16="http://schemas.microsoft.com/office/drawing/2014/main" id="{6F8BEAEA-009E-C843-B41B-D1429235C60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78" name="Group 138">
                        <a:extLst>
                          <a:ext uri="{FF2B5EF4-FFF2-40B4-BE49-F238E27FC236}">
                            <a16:creationId xmlns:a16="http://schemas.microsoft.com/office/drawing/2014/main" id="{B4782AE7-5560-FB4A-B5DE-82321AA110A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82" name="Oval 139">
                          <a:extLst>
                            <a:ext uri="{FF2B5EF4-FFF2-40B4-BE49-F238E27FC236}">
                              <a16:creationId xmlns:a16="http://schemas.microsoft.com/office/drawing/2014/main" id="{A0CE0E42-164E-AA4B-8CED-5B10B35E6CA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83" name="Line 140">
                          <a:extLst>
                            <a:ext uri="{FF2B5EF4-FFF2-40B4-BE49-F238E27FC236}">
                              <a16:creationId xmlns:a16="http://schemas.microsoft.com/office/drawing/2014/main" id="{C3236C20-BEC1-7643-9DD6-4340ECED822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79" name="Group 141">
                        <a:extLst>
                          <a:ext uri="{FF2B5EF4-FFF2-40B4-BE49-F238E27FC236}">
                            <a16:creationId xmlns:a16="http://schemas.microsoft.com/office/drawing/2014/main" id="{14983E60-1110-1B4C-A849-315A6578008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80" name="Oval 142">
                          <a:extLst>
                            <a:ext uri="{FF2B5EF4-FFF2-40B4-BE49-F238E27FC236}">
                              <a16:creationId xmlns:a16="http://schemas.microsoft.com/office/drawing/2014/main" id="{BB4EC786-C276-1D49-9C7C-19990D49BCD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81" name="Line 143">
                          <a:extLst>
                            <a:ext uri="{FF2B5EF4-FFF2-40B4-BE49-F238E27FC236}">
                              <a16:creationId xmlns:a16="http://schemas.microsoft.com/office/drawing/2014/main" id="{F0064A50-8140-DF49-B221-30D62CE741D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9" name="Group 144">
                      <a:extLst>
                        <a:ext uri="{FF2B5EF4-FFF2-40B4-BE49-F238E27FC236}">
                          <a16:creationId xmlns:a16="http://schemas.microsoft.com/office/drawing/2014/main" id="{21AA505E-9B85-E44D-8E67-D7E7EB4373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6200000">
                      <a:off x="627" y="5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68" name="Oval 145">
                        <a:extLst>
                          <a:ext uri="{FF2B5EF4-FFF2-40B4-BE49-F238E27FC236}">
                            <a16:creationId xmlns:a16="http://schemas.microsoft.com/office/drawing/2014/main" id="{65F74A3A-338D-894D-89AE-36C01CDEEE6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69" name="Line 146">
                        <a:extLst>
                          <a:ext uri="{FF2B5EF4-FFF2-40B4-BE49-F238E27FC236}">
                            <a16:creationId xmlns:a16="http://schemas.microsoft.com/office/drawing/2014/main" id="{481FEEF6-07C7-E944-9564-9E0B406C3DB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70" name="Group 147">
                        <a:extLst>
                          <a:ext uri="{FF2B5EF4-FFF2-40B4-BE49-F238E27FC236}">
                            <a16:creationId xmlns:a16="http://schemas.microsoft.com/office/drawing/2014/main" id="{C19769DC-0C0D-6046-B3ED-8F2155EFC27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74" name="Oval 148">
                          <a:extLst>
                            <a:ext uri="{FF2B5EF4-FFF2-40B4-BE49-F238E27FC236}">
                              <a16:creationId xmlns:a16="http://schemas.microsoft.com/office/drawing/2014/main" id="{F4D20000-85E4-EC4E-B230-0E04C374471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75" name="Line 149">
                          <a:extLst>
                            <a:ext uri="{FF2B5EF4-FFF2-40B4-BE49-F238E27FC236}">
                              <a16:creationId xmlns:a16="http://schemas.microsoft.com/office/drawing/2014/main" id="{B29909E0-056A-CC43-B50F-F819A2E4E0F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71" name="Group 150">
                        <a:extLst>
                          <a:ext uri="{FF2B5EF4-FFF2-40B4-BE49-F238E27FC236}">
                            <a16:creationId xmlns:a16="http://schemas.microsoft.com/office/drawing/2014/main" id="{210D7D24-E9BF-2C49-8389-03D2E8FE19B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72" name="Oval 151">
                          <a:extLst>
                            <a:ext uri="{FF2B5EF4-FFF2-40B4-BE49-F238E27FC236}">
                              <a16:creationId xmlns:a16="http://schemas.microsoft.com/office/drawing/2014/main" id="{25027444-9826-9746-A618-22824AAC5DD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73" name="Line 152">
                          <a:extLst>
                            <a:ext uri="{FF2B5EF4-FFF2-40B4-BE49-F238E27FC236}">
                              <a16:creationId xmlns:a16="http://schemas.microsoft.com/office/drawing/2014/main" id="{527E5A36-BDEC-1446-9890-55C53AC7842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30" name="Group 153">
                      <a:extLst>
                        <a:ext uri="{FF2B5EF4-FFF2-40B4-BE49-F238E27FC236}">
                          <a16:creationId xmlns:a16="http://schemas.microsoft.com/office/drawing/2014/main" id="{59EB8D39-7D35-A64C-9B88-2079413823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8900000">
                      <a:off x="564" y="71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60" name="Oval 154">
                        <a:extLst>
                          <a:ext uri="{FF2B5EF4-FFF2-40B4-BE49-F238E27FC236}">
                            <a16:creationId xmlns:a16="http://schemas.microsoft.com/office/drawing/2014/main" id="{E8F7A533-9C6B-834C-9C70-2C319AA551A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61" name="Line 155">
                        <a:extLst>
                          <a:ext uri="{FF2B5EF4-FFF2-40B4-BE49-F238E27FC236}">
                            <a16:creationId xmlns:a16="http://schemas.microsoft.com/office/drawing/2014/main" id="{45707239-E299-5745-BC0B-067FBA0B2CF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62" name="Group 156">
                        <a:extLst>
                          <a:ext uri="{FF2B5EF4-FFF2-40B4-BE49-F238E27FC236}">
                            <a16:creationId xmlns:a16="http://schemas.microsoft.com/office/drawing/2014/main" id="{7DA200A6-DB6A-6141-BDB6-188DD5CBD32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66" name="Oval 157">
                          <a:extLst>
                            <a:ext uri="{FF2B5EF4-FFF2-40B4-BE49-F238E27FC236}">
                              <a16:creationId xmlns:a16="http://schemas.microsoft.com/office/drawing/2014/main" id="{864F1226-4924-054C-8EA8-1A3300E26AF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67" name="Line 158">
                          <a:extLst>
                            <a:ext uri="{FF2B5EF4-FFF2-40B4-BE49-F238E27FC236}">
                              <a16:creationId xmlns:a16="http://schemas.microsoft.com/office/drawing/2014/main" id="{3D8DFF1D-8C37-EE4B-81D7-67A3CFEB6D1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63" name="Group 159">
                        <a:extLst>
                          <a:ext uri="{FF2B5EF4-FFF2-40B4-BE49-F238E27FC236}">
                            <a16:creationId xmlns:a16="http://schemas.microsoft.com/office/drawing/2014/main" id="{4013869A-E609-594C-A110-265A4E076F9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64" name="Oval 160">
                          <a:extLst>
                            <a:ext uri="{FF2B5EF4-FFF2-40B4-BE49-F238E27FC236}">
                              <a16:creationId xmlns:a16="http://schemas.microsoft.com/office/drawing/2014/main" id="{CC62B4C6-5A78-BA4B-A4E5-699DBE95692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65" name="Line 161">
                          <a:extLst>
                            <a:ext uri="{FF2B5EF4-FFF2-40B4-BE49-F238E27FC236}">
                              <a16:creationId xmlns:a16="http://schemas.microsoft.com/office/drawing/2014/main" id="{2A2265A9-0D52-5C4F-97C1-1F192E364C8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31" name="Group 162">
                      <a:extLst>
                        <a:ext uri="{FF2B5EF4-FFF2-40B4-BE49-F238E27FC236}">
                          <a16:creationId xmlns:a16="http://schemas.microsoft.com/office/drawing/2014/main" id="{3F855434-2EF1-4A4D-AF33-E641EC619B2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171" y="7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52" name="Oval 163">
                        <a:extLst>
                          <a:ext uri="{FF2B5EF4-FFF2-40B4-BE49-F238E27FC236}">
                            <a16:creationId xmlns:a16="http://schemas.microsoft.com/office/drawing/2014/main" id="{B1EBF575-712C-504C-86B5-6E621739302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53" name="Line 164">
                        <a:extLst>
                          <a:ext uri="{FF2B5EF4-FFF2-40B4-BE49-F238E27FC236}">
                            <a16:creationId xmlns:a16="http://schemas.microsoft.com/office/drawing/2014/main" id="{EF6E4274-AD75-5E4E-B770-18C4732AE12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54" name="Group 165">
                        <a:extLst>
                          <a:ext uri="{FF2B5EF4-FFF2-40B4-BE49-F238E27FC236}">
                            <a16:creationId xmlns:a16="http://schemas.microsoft.com/office/drawing/2014/main" id="{96B187A1-5CD4-CB42-BEB9-1461F061AC1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58" name="Oval 166">
                          <a:extLst>
                            <a:ext uri="{FF2B5EF4-FFF2-40B4-BE49-F238E27FC236}">
                              <a16:creationId xmlns:a16="http://schemas.microsoft.com/office/drawing/2014/main" id="{E27214CF-7F6F-3545-A608-AE7CA64ACD8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59" name="Line 167">
                          <a:extLst>
                            <a:ext uri="{FF2B5EF4-FFF2-40B4-BE49-F238E27FC236}">
                              <a16:creationId xmlns:a16="http://schemas.microsoft.com/office/drawing/2014/main" id="{B72CDF02-42DC-4740-8B8D-15E27FC5573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55" name="Group 168">
                        <a:extLst>
                          <a:ext uri="{FF2B5EF4-FFF2-40B4-BE49-F238E27FC236}">
                            <a16:creationId xmlns:a16="http://schemas.microsoft.com/office/drawing/2014/main" id="{4EB4B844-8724-0C40-943C-226B2A9C51D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56" name="Oval 169">
                          <a:extLst>
                            <a:ext uri="{FF2B5EF4-FFF2-40B4-BE49-F238E27FC236}">
                              <a16:creationId xmlns:a16="http://schemas.microsoft.com/office/drawing/2014/main" id="{6A4AB7E7-4A56-4F4A-AB33-3C28B5B7526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57" name="Line 170">
                          <a:extLst>
                            <a:ext uri="{FF2B5EF4-FFF2-40B4-BE49-F238E27FC236}">
                              <a16:creationId xmlns:a16="http://schemas.microsoft.com/office/drawing/2014/main" id="{6CBF7726-019B-FC4C-AD4F-B21064E22E1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32" name="Group 171">
                      <a:extLst>
                        <a:ext uri="{FF2B5EF4-FFF2-40B4-BE49-F238E27FC236}">
                          <a16:creationId xmlns:a16="http://schemas.microsoft.com/office/drawing/2014/main" id="{C3BDDC1F-593E-1E44-BDC8-92A6A9CC2B5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3500000">
                      <a:off x="550" y="35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44" name="Oval 172">
                        <a:extLst>
                          <a:ext uri="{FF2B5EF4-FFF2-40B4-BE49-F238E27FC236}">
                            <a16:creationId xmlns:a16="http://schemas.microsoft.com/office/drawing/2014/main" id="{749673D5-93C4-C44E-95D5-B702BB56CFF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45" name="Line 173">
                        <a:extLst>
                          <a:ext uri="{FF2B5EF4-FFF2-40B4-BE49-F238E27FC236}">
                            <a16:creationId xmlns:a16="http://schemas.microsoft.com/office/drawing/2014/main" id="{57DB6AA8-E779-9046-842B-B84CCDE51A6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46" name="Group 174">
                        <a:extLst>
                          <a:ext uri="{FF2B5EF4-FFF2-40B4-BE49-F238E27FC236}">
                            <a16:creationId xmlns:a16="http://schemas.microsoft.com/office/drawing/2014/main" id="{7C0DE3BF-8434-244C-918B-7FF0472F1CE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50" name="Oval 175">
                          <a:extLst>
                            <a:ext uri="{FF2B5EF4-FFF2-40B4-BE49-F238E27FC236}">
                              <a16:creationId xmlns:a16="http://schemas.microsoft.com/office/drawing/2014/main" id="{130CFCA5-2AF9-FC46-B3D9-EDCFB923A49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51" name="Line 176">
                          <a:extLst>
                            <a:ext uri="{FF2B5EF4-FFF2-40B4-BE49-F238E27FC236}">
                              <a16:creationId xmlns:a16="http://schemas.microsoft.com/office/drawing/2014/main" id="{8CCC8D0F-93F4-2444-A9E4-7786CE58C31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47" name="Group 177">
                        <a:extLst>
                          <a:ext uri="{FF2B5EF4-FFF2-40B4-BE49-F238E27FC236}">
                            <a16:creationId xmlns:a16="http://schemas.microsoft.com/office/drawing/2014/main" id="{0D4B6D0B-201C-BD4F-9BCB-A67845F94A7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48" name="Oval 178">
                          <a:extLst>
                            <a:ext uri="{FF2B5EF4-FFF2-40B4-BE49-F238E27FC236}">
                              <a16:creationId xmlns:a16="http://schemas.microsoft.com/office/drawing/2014/main" id="{ED8804BE-4067-EE4F-82E6-62AB49DE81E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49" name="Line 179">
                          <a:extLst>
                            <a:ext uri="{FF2B5EF4-FFF2-40B4-BE49-F238E27FC236}">
                              <a16:creationId xmlns:a16="http://schemas.microsoft.com/office/drawing/2014/main" id="{00607D14-C24D-B44F-B341-906E16E0F97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33" name="Group 180">
                      <a:extLst>
                        <a:ext uri="{FF2B5EF4-FFF2-40B4-BE49-F238E27FC236}">
                          <a16:creationId xmlns:a16="http://schemas.microsoft.com/office/drawing/2014/main" id="{75AA5469-2C95-A342-B974-6323F3699B4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184" y="34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36" name="Oval 181">
                        <a:extLst>
                          <a:ext uri="{FF2B5EF4-FFF2-40B4-BE49-F238E27FC236}">
                            <a16:creationId xmlns:a16="http://schemas.microsoft.com/office/drawing/2014/main" id="{AF85B609-3FB3-A44A-B87C-411B8F5B334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37" name="Line 182">
                        <a:extLst>
                          <a:ext uri="{FF2B5EF4-FFF2-40B4-BE49-F238E27FC236}">
                            <a16:creationId xmlns:a16="http://schemas.microsoft.com/office/drawing/2014/main" id="{93EDA4A7-A084-0A47-AE98-D1127595605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38" name="Group 183">
                        <a:extLst>
                          <a:ext uri="{FF2B5EF4-FFF2-40B4-BE49-F238E27FC236}">
                            <a16:creationId xmlns:a16="http://schemas.microsoft.com/office/drawing/2014/main" id="{5AD44D28-11E3-D341-93FE-5DFD0CE4F8B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42" name="Oval 184">
                          <a:extLst>
                            <a:ext uri="{FF2B5EF4-FFF2-40B4-BE49-F238E27FC236}">
                              <a16:creationId xmlns:a16="http://schemas.microsoft.com/office/drawing/2014/main" id="{C5B84D23-D658-994A-8207-FE74877E692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43" name="Line 185">
                          <a:extLst>
                            <a:ext uri="{FF2B5EF4-FFF2-40B4-BE49-F238E27FC236}">
                              <a16:creationId xmlns:a16="http://schemas.microsoft.com/office/drawing/2014/main" id="{E601D889-0DD9-5B41-B347-E4F779FDFE2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39" name="Group 186">
                        <a:extLst>
                          <a:ext uri="{FF2B5EF4-FFF2-40B4-BE49-F238E27FC236}">
                            <a16:creationId xmlns:a16="http://schemas.microsoft.com/office/drawing/2014/main" id="{415043DB-D572-1143-8572-27D47DEC730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40" name="Oval 187">
                          <a:extLst>
                            <a:ext uri="{FF2B5EF4-FFF2-40B4-BE49-F238E27FC236}">
                              <a16:creationId xmlns:a16="http://schemas.microsoft.com/office/drawing/2014/main" id="{2C6432DC-8050-4846-80BF-AC8B4EF71C8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41" name="Line 188">
                          <a:extLst>
                            <a:ext uri="{FF2B5EF4-FFF2-40B4-BE49-F238E27FC236}">
                              <a16:creationId xmlns:a16="http://schemas.microsoft.com/office/drawing/2014/main" id="{CBD910BA-AE89-FC44-8112-C951FF046C4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34" name="Freeform 189">
                      <a:extLst>
                        <a:ext uri="{FF2B5EF4-FFF2-40B4-BE49-F238E27FC236}">
                          <a16:creationId xmlns:a16="http://schemas.microsoft.com/office/drawing/2014/main" id="{5B8AB866-FC48-124A-9EE4-BE725D0F5B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" y="543"/>
                      <a:ext cx="54" cy="150"/>
                    </a:xfrm>
                    <a:custGeom>
                      <a:avLst/>
                      <a:gdLst>
                        <a:gd name="T0" fmla="*/ 0 w 54"/>
                        <a:gd name="T1" fmla="*/ 0 h 150"/>
                        <a:gd name="T2" fmla="*/ 21 w 54"/>
                        <a:gd name="T3" fmla="*/ 12 h 150"/>
                        <a:gd name="T4" fmla="*/ 30 w 54"/>
                        <a:gd name="T5" fmla="*/ 39 h 150"/>
                        <a:gd name="T6" fmla="*/ 30 w 54"/>
                        <a:gd name="T7" fmla="*/ 123 h 150"/>
                        <a:gd name="T8" fmla="*/ 54 w 54"/>
                        <a:gd name="T9" fmla="*/ 150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150">
                          <a:moveTo>
                            <a:pt x="0" y="0"/>
                          </a:moveTo>
                          <a:cubicBezTo>
                            <a:pt x="8" y="3"/>
                            <a:pt x="16" y="6"/>
                            <a:pt x="21" y="12"/>
                          </a:cubicBezTo>
                          <a:cubicBezTo>
                            <a:pt x="26" y="18"/>
                            <a:pt x="29" y="21"/>
                            <a:pt x="30" y="39"/>
                          </a:cubicBezTo>
                          <a:cubicBezTo>
                            <a:pt x="31" y="57"/>
                            <a:pt x="26" y="105"/>
                            <a:pt x="30" y="123"/>
                          </a:cubicBezTo>
                          <a:cubicBezTo>
                            <a:pt x="34" y="141"/>
                            <a:pt x="49" y="146"/>
                            <a:pt x="54" y="15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335" name="Freeform 190">
                      <a:extLst>
                        <a:ext uri="{FF2B5EF4-FFF2-40B4-BE49-F238E27FC236}">
                          <a16:creationId xmlns:a16="http://schemas.microsoft.com/office/drawing/2014/main" id="{269C4E92-38C2-D143-8B98-5BF3B2961BA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5" y="525"/>
                      <a:ext cx="97" cy="141"/>
                    </a:xfrm>
                    <a:custGeom>
                      <a:avLst/>
                      <a:gdLst>
                        <a:gd name="T0" fmla="*/ 5 w 97"/>
                        <a:gd name="T1" fmla="*/ 0 h 141"/>
                        <a:gd name="T2" fmla="*/ 2 w 97"/>
                        <a:gd name="T3" fmla="*/ 27 h 141"/>
                        <a:gd name="T4" fmla="*/ 17 w 97"/>
                        <a:gd name="T5" fmla="*/ 45 h 141"/>
                        <a:gd name="T6" fmla="*/ 86 w 97"/>
                        <a:gd name="T7" fmla="*/ 105 h 141"/>
                        <a:gd name="T8" fmla="*/ 86 w 97"/>
                        <a:gd name="T9" fmla="*/ 141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7" h="141">
                          <a:moveTo>
                            <a:pt x="5" y="0"/>
                          </a:moveTo>
                          <a:cubicBezTo>
                            <a:pt x="2" y="10"/>
                            <a:pt x="0" y="20"/>
                            <a:pt x="2" y="27"/>
                          </a:cubicBezTo>
                          <a:cubicBezTo>
                            <a:pt x="4" y="34"/>
                            <a:pt x="3" y="32"/>
                            <a:pt x="17" y="45"/>
                          </a:cubicBezTo>
                          <a:cubicBezTo>
                            <a:pt x="31" y="58"/>
                            <a:pt x="75" y="89"/>
                            <a:pt x="86" y="105"/>
                          </a:cubicBezTo>
                          <a:cubicBezTo>
                            <a:pt x="97" y="121"/>
                            <a:pt x="86" y="135"/>
                            <a:pt x="86" y="14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grpSp>
                <p:nvGrpSpPr>
                  <p:cNvPr id="86" name="Group 114">
                    <a:extLst>
                      <a:ext uri="{FF2B5EF4-FFF2-40B4-BE49-F238E27FC236}">
                        <a16:creationId xmlns:a16="http://schemas.microsoft.com/office/drawing/2014/main" id="{D82E39E9-3175-8841-95EE-1D93E320CA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7512" y="3911337"/>
                    <a:ext cx="312797" cy="292693"/>
                    <a:chOff x="86" y="279"/>
                    <a:chExt cx="668" cy="667"/>
                  </a:xfrm>
                </p:grpSpPr>
                <p:sp>
                  <p:nvSpPr>
                    <p:cNvPr id="248" name="Oval 115">
                      <a:extLst>
                        <a:ext uri="{FF2B5EF4-FFF2-40B4-BE49-F238E27FC236}">
                          <a16:creationId xmlns:a16="http://schemas.microsoft.com/office/drawing/2014/main" id="{B3C15B09-6079-E94F-862D-DDDCC12DD1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375"/>
                      <a:ext cx="471" cy="4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249" name="Freeform 116">
                      <a:extLst>
                        <a:ext uri="{FF2B5EF4-FFF2-40B4-BE49-F238E27FC236}">
                          <a16:creationId xmlns:a16="http://schemas.microsoft.com/office/drawing/2014/main" id="{0D905018-148B-214C-B9DC-A8178583E1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" y="438"/>
                      <a:ext cx="288" cy="355"/>
                    </a:xfrm>
                    <a:custGeom>
                      <a:avLst/>
                      <a:gdLst>
                        <a:gd name="T0" fmla="*/ 35 w 276"/>
                        <a:gd name="T1" fmla="*/ 39 h 288"/>
                        <a:gd name="T2" fmla="*/ 35 w 276"/>
                        <a:gd name="T3" fmla="*/ 263 h 288"/>
                        <a:gd name="T4" fmla="*/ 243 w 276"/>
                        <a:gd name="T5" fmla="*/ 191 h 288"/>
                        <a:gd name="T6" fmla="*/ 231 w 276"/>
                        <a:gd name="T7" fmla="*/ 119 h 288"/>
                        <a:gd name="T8" fmla="*/ 71 w 276"/>
                        <a:gd name="T9" fmla="*/ 27 h 288"/>
                        <a:gd name="T10" fmla="*/ 35 w 276"/>
                        <a:gd name="T11" fmla="*/ 39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6" h="288">
                          <a:moveTo>
                            <a:pt x="35" y="39"/>
                          </a:moveTo>
                          <a:cubicBezTo>
                            <a:pt x="29" y="78"/>
                            <a:pt x="0" y="238"/>
                            <a:pt x="35" y="263"/>
                          </a:cubicBezTo>
                          <a:cubicBezTo>
                            <a:pt x="70" y="288"/>
                            <a:pt x="210" y="215"/>
                            <a:pt x="243" y="191"/>
                          </a:cubicBezTo>
                          <a:cubicBezTo>
                            <a:pt x="276" y="167"/>
                            <a:pt x="260" y="146"/>
                            <a:pt x="231" y="119"/>
                          </a:cubicBezTo>
                          <a:cubicBezTo>
                            <a:pt x="202" y="92"/>
                            <a:pt x="104" y="40"/>
                            <a:pt x="71" y="27"/>
                          </a:cubicBezTo>
                          <a:cubicBezTo>
                            <a:pt x="38" y="14"/>
                            <a:pt x="41" y="0"/>
                            <a:pt x="35" y="39"/>
                          </a:cubicBezTo>
                          <a:close/>
                        </a:path>
                      </a:pathLst>
                    </a:custGeom>
                    <a:solidFill>
                      <a:srgbClr val="C0504D">
                        <a:alpha val="20000"/>
                      </a:srgbClr>
                    </a:solidFill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250" name="Group 117">
                      <a:extLst>
                        <a:ext uri="{FF2B5EF4-FFF2-40B4-BE49-F238E27FC236}">
                          <a16:creationId xmlns:a16="http://schemas.microsoft.com/office/drawing/2014/main" id="{E767A248-0489-C946-9259-AFFD67979BB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" y="817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16" name="Oval 118">
                        <a:extLst>
                          <a:ext uri="{FF2B5EF4-FFF2-40B4-BE49-F238E27FC236}">
                            <a16:creationId xmlns:a16="http://schemas.microsoft.com/office/drawing/2014/main" id="{6E06D83A-A146-7149-B799-8C81FB09254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17" name="Line 119">
                        <a:extLst>
                          <a:ext uri="{FF2B5EF4-FFF2-40B4-BE49-F238E27FC236}">
                            <a16:creationId xmlns:a16="http://schemas.microsoft.com/office/drawing/2014/main" id="{F9051ABD-2F9E-414A-8B2B-5EB73B9BD57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18" name="Group 120">
                        <a:extLst>
                          <a:ext uri="{FF2B5EF4-FFF2-40B4-BE49-F238E27FC236}">
                            <a16:creationId xmlns:a16="http://schemas.microsoft.com/office/drawing/2014/main" id="{8CC33413-72AE-4F47-A5F6-FB5F50EA8FF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22" name="Oval 121">
                          <a:extLst>
                            <a:ext uri="{FF2B5EF4-FFF2-40B4-BE49-F238E27FC236}">
                              <a16:creationId xmlns:a16="http://schemas.microsoft.com/office/drawing/2014/main" id="{8E42E144-6461-0141-94D9-3CC9E6903FA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23" name="Line 122">
                          <a:extLst>
                            <a:ext uri="{FF2B5EF4-FFF2-40B4-BE49-F238E27FC236}">
                              <a16:creationId xmlns:a16="http://schemas.microsoft.com/office/drawing/2014/main" id="{E54AFE87-CDED-754F-BFE4-235F7CBE637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19" name="Group 123">
                        <a:extLst>
                          <a:ext uri="{FF2B5EF4-FFF2-40B4-BE49-F238E27FC236}">
                            <a16:creationId xmlns:a16="http://schemas.microsoft.com/office/drawing/2014/main" id="{E7F65BA0-DB62-F04C-8E33-2EA1017A9C2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20" name="Oval 124">
                          <a:extLst>
                            <a:ext uri="{FF2B5EF4-FFF2-40B4-BE49-F238E27FC236}">
                              <a16:creationId xmlns:a16="http://schemas.microsoft.com/office/drawing/2014/main" id="{1356ADDB-5208-6748-B13F-1D6CFCD84A3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21" name="Line 125">
                          <a:extLst>
                            <a:ext uri="{FF2B5EF4-FFF2-40B4-BE49-F238E27FC236}">
                              <a16:creationId xmlns:a16="http://schemas.microsoft.com/office/drawing/2014/main" id="{AEF8AC38-6D7C-1E45-9DA4-819E52C53AF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51" name="Group 126">
                      <a:extLst>
                        <a:ext uri="{FF2B5EF4-FFF2-40B4-BE49-F238E27FC236}">
                          <a16:creationId xmlns:a16="http://schemas.microsoft.com/office/drawing/2014/main" id="{55B91965-1083-054D-9E46-D57D0014C91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88" y="542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08" name="Oval 127">
                        <a:extLst>
                          <a:ext uri="{FF2B5EF4-FFF2-40B4-BE49-F238E27FC236}">
                            <a16:creationId xmlns:a16="http://schemas.microsoft.com/office/drawing/2014/main" id="{547DCAFB-F832-394C-B619-C47CE6AF628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09" name="Line 128">
                        <a:extLst>
                          <a:ext uri="{FF2B5EF4-FFF2-40B4-BE49-F238E27FC236}">
                            <a16:creationId xmlns:a16="http://schemas.microsoft.com/office/drawing/2014/main" id="{B1EC400C-3352-3046-9A5C-A9A5878EC02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10" name="Group 129">
                        <a:extLst>
                          <a:ext uri="{FF2B5EF4-FFF2-40B4-BE49-F238E27FC236}">
                            <a16:creationId xmlns:a16="http://schemas.microsoft.com/office/drawing/2014/main" id="{021BEFD3-3F75-F849-9EBA-5BB01061039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14" name="Oval 130">
                          <a:extLst>
                            <a:ext uri="{FF2B5EF4-FFF2-40B4-BE49-F238E27FC236}">
                              <a16:creationId xmlns:a16="http://schemas.microsoft.com/office/drawing/2014/main" id="{953DB115-0998-D846-B328-64B95C82B54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15" name="Line 131">
                          <a:extLst>
                            <a:ext uri="{FF2B5EF4-FFF2-40B4-BE49-F238E27FC236}">
                              <a16:creationId xmlns:a16="http://schemas.microsoft.com/office/drawing/2014/main" id="{C4BEB61C-3542-8A46-B287-BEFB06BBDF1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11" name="Group 132">
                        <a:extLst>
                          <a:ext uri="{FF2B5EF4-FFF2-40B4-BE49-F238E27FC236}">
                            <a16:creationId xmlns:a16="http://schemas.microsoft.com/office/drawing/2014/main" id="{C061FDA3-C967-2A45-9586-5C81011D9C6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12" name="Oval 133">
                          <a:extLst>
                            <a:ext uri="{FF2B5EF4-FFF2-40B4-BE49-F238E27FC236}">
                              <a16:creationId xmlns:a16="http://schemas.microsoft.com/office/drawing/2014/main" id="{5189E25E-E140-A647-8F05-0C2D041AEC3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13" name="Line 134">
                          <a:extLst>
                            <a:ext uri="{FF2B5EF4-FFF2-40B4-BE49-F238E27FC236}">
                              <a16:creationId xmlns:a16="http://schemas.microsoft.com/office/drawing/2014/main" id="{327B4760-24DB-334B-B487-068707904F0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52" name="Group 135">
                      <a:extLst>
                        <a:ext uri="{FF2B5EF4-FFF2-40B4-BE49-F238E27FC236}">
                          <a16:creationId xmlns:a16="http://schemas.microsoft.com/office/drawing/2014/main" id="{55ADE349-72ED-3247-98A4-D6F0871D75D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52" y="279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300" name="Oval 136">
                        <a:extLst>
                          <a:ext uri="{FF2B5EF4-FFF2-40B4-BE49-F238E27FC236}">
                            <a16:creationId xmlns:a16="http://schemas.microsoft.com/office/drawing/2014/main" id="{8FCE9107-89EB-9C4C-8CA3-4F033C5426C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301" name="Line 137">
                        <a:extLst>
                          <a:ext uri="{FF2B5EF4-FFF2-40B4-BE49-F238E27FC236}">
                            <a16:creationId xmlns:a16="http://schemas.microsoft.com/office/drawing/2014/main" id="{E8612B10-A592-A74C-A915-A270C0BDA79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302" name="Group 138">
                        <a:extLst>
                          <a:ext uri="{FF2B5EF4-FFF2-40B4-BE49-F238E27FC236}">
                            <a16:creationId xmlns:a16="http://schemas.microsoft.com/office/drawing/2014/main" id="{97DE79DD-FD1B-A449-B4AA-3E41A4D1E6F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06" name="Oval 139">
                          <a:extLst>
                            <a:ext uri="{FF2B5EF4-FFF2-40B4-BE49-F238E27FC236}">
                              <a16:creationId xmlns:a16="http://schemas.microsoft.com/office/drawing/2014/main" id="{98BDF353-D23D-A643-9D9E-85F2A2530DC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07" name="Line 140">
                          <a:extLst>
                            <a:ext uri="{FF2B5EF4-FFF2-40B4-BE49-F238E27FC236}">
                              <a16:creationId xmlns:a16="http://schemas.microsoft.com/office/drawing/2014/main" id="{B7B087A6-B70E-4F44-88AF-2E967ECCFD0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303" name="Group 141">
                        <a:extLst>
                          <a:ext uri="{FF2B5EF4-FFF2-40B4-BE49-F238E27FC236}">
                            <a16:creationId xmlns:a16="http://schemas.microsoft.com/office/drawing/2014/main" id="{D6705AA0-246B-AF49-A5A2-2132288D9F2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304" name="Oval 142">
                          <a:extLst>
                            <a:ext uri="{FF2B5EF4-FFF2-40B4-BE49-F238E27FC236}">
                              <a16:creationId xmlns:a16="http://schemas.microsoft.com/office/drawing/2014/main" id="{1FE0C133-3FDB-1642-AB5F-57A6440E17C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305" name="Line 143">
                          <a:extLst>
                            <a:ext uri="{FF2B5EF4-FFF2-40B4-BE49-F238E27FC236}">
                              <a16:creationId xmlns:a16="http://schemas.microsoft.com/office/drawing/2014/main" id="{7FC47C52-8216-534B-A742-D5A7339A7F1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53" name="Group 144">
                      <a:extLst>
                        <a:ext uri="{FF2B5EF4-FFF2-40B4-BE49-F238E27FC236}">
                          <a16:creationId xmlns:a16="http://schemas.microsoft.com/office/drawing/2014/main" id="{7691977F-93E0-0F4F-A327-F68EDE81568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6200000">
                      <a:off x="627" y="5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92" name="Oval 145">
                        <a:extLst>
                          <a:ext uri="{FF2B5EF4-FFF2-40B4-BE49-F238E27FC236}">
                            <a16:creationId xmlns:a16="http://schemas.microsoft.com/office/drawing/2014/main" id="{DFBF2E5F-2E84-4E47-A4DB-7F2F2D7966D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93" name="Line 146">
                        <a:extLst>
                          <a:ext uri="{FF2B5EF4-FFF2-40B4-BE49-F238E27FC236}">
                            <a16:creationId xmlns:a16="http://schemas.microsoft.com/office/drawing/2014/main" id="{760B1BC9-304E-F04C-9029-74FA724B48A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94" name="Group 147">
                        <a:extLst>
                          <a:ext uri="{FF2B5EF4-FFF2-40B4-BE49-F238E27FC236}">
                            <a16:creationId xmlns:a16="http://schemas.microsoft.com/office/drawing/2014/main" id="{CE953A36-6F8A-1946-9AC2-19F61953B10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98" name="Oval 148">
                          <a:extLst>
                            <a:ext uri="{FF2B5EF4-FFF2-40B4-BE49-F238E27FC236}">
                              <a16:creationId xmlns:a16="http://schemas.microsoft.com/office/drawing/2014/main" id="{FF64339A-7A82-1C49-9A24-2FB528ACA15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99" name="Line 149">
                          <a:extLst>
                            <a:ext uri="{FF2B5EF4-FFF2-40B4-BE49-F238E27FC236}">
                              <a16:creationId xmlns:a16="http://schemas.microsoft.com/office/drawing/2014/main" id="{300B1251-ECA6-574E-B46D-264E60FEBFA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95" name="Group 150">
                        <a:extLst>
                          <a:ext uri="{FF2B5EF4-FFF2-40B4-BE49-F238E27FC236}">
                            <a16:creationId xmlns:a16="http://schemas.microsoft.com/office/drawing/2014/main" id="{9A44F62A-4391-4248-A370-9A88EF588F8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96" name="Oval 151">
                          <a:extLst>
                            <a:ext uri="{FF2B5EF4-FFF2-40B4-BE49-F238E27FC236}">
                              <a16:creationId xmlns:a16="http://schemas.microsoft.com/office/drawing/2014/main" id="{31515C03-44F7-5541-BD8C-46BB0E031AF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97" name="Line 152">
                          <a:extLst>
                            <a:ext uri="{FF2B5EF4-FFF2-40B4-BE49-F238E27FC236}">
                              <a16:creationId xmlns:a16="http://schemas.microsoft.com/office/drawing/2014/main" id="{603D2A43-111C-7949-A3B6-0CA6344463F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54" name="Group 153">
                      <a:extLst>
                        <a:ext uri="{FF2B5EF4-FFF2-40B4-BE49-F238E27FC236}">
                          <a16:creationId xmlns:a16="http://schemas.microsoft.com/office/drawing/2014/main" id="{46E43D3C-39D1-5E4E-BAB0-2A3FFA29AD6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8900000">
                      <a:off x="564" y="71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84" name="Oval 154">
                        <a:extLst>
                          <a:ext uri="{FF2B5EF4-FFF2-40B4-BE49-F238E27FC236}">
                            <a16:creationId xmlns:a16="http://schemas.microsoft.com/office/drawing/2014/main" id="{2D5340E7-FD4C-C343-AE7E-EAD4B093B4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85" name="Line 155">
                        <a:extLst>
                          <a:ext uri="{FF2B5EF4-FFF2-40B4-BE49-F238E27FC236}">
                            <a16:creationId xmlns:a16="http://schemas.microsoft.com/office/drawing/2014/main" id="{485A1BD7-4185-D546-AAEC-C16BF27BD1B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86" name="Group 156">
                        <a:extLst>
                          <a:ext uri="{FF2B5EF4-FFF2-40B4-BE49-F238E27FC236}">
                            <a16:creationId xmlns:a16="http://schemas.microsoft.com/office/drawing/2014/main" id="{017DE4C5-E001-504A-80D5-5A8EEEE3523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90" name="Oval 157">
                          <a:extLst>
                            <a:ext uri="{FF2B5EF4-FFF2-40B4-BE49-F238E27FC236}">
                              <a16:creationId xmlns:a16="http://schemas.microsoft.com/office/drawing/2014/main" id="{E687A4E0-B060-3C4C-8EA1-B182EB7AA25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91" name="Line 158">
                          <a:extLst>
                            <a:ext uri="{FF2B5EF4-FFF2-40B4-BE49-F238E27FC236}">
                              <a16:creationId xmlns:a16="http://schemas.microsoft.com/office/drawing/2014/main" id="{5D4CFAA9-098F-C846-9F8C-8C41F986848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87" name="Group 159">
                        <a:extLst>
                          <a:ext uri="{FF2B5EF4-FFF2-40B4-BE49-F238E27FC236}">
                            <a16:creationId xmlns:a16="http://schemas.microsoft.com/office/drawing/2014/main" id="{04D7395E-8A48-7F48-B9D6-BB27F388F1A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88" name="Oval 160">
                          <a:extLst>
                            <a:ext uri="{FF2B5EF4-FFF2-40B4-BE49-F238E27FC236}">
                              <a16:creationId xmlns:a16="http://schemas.microsoft.com/office/drawing/2014/main" id="{9B7702DA-A521-964B-9648-1BFE735F1A4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89" name="Line 161">
                          <a:extLst>
                            <a:ext uri="{FF2B5EF4-FFF2-40B4-BE49-F238E27FC236}">
                              <a16:creationId xmlns:a16="http://schemas.microsoft.com/office/drawing/2014/main" id="{CAC0972E-AB24-4242-AF5A-347FC4D361D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55" name="Group 162">
                      <a:extLst>
                        <a:ext uri="{FF2B5EF4-FFF2-40B4-BE49-F238E27FC236}">
                          <a16:creationId xmlns:a16="http://schemas.microsoft.com/office/drawing/2014/main" id="{45EB10F8-DCB8-F448-9324-9012F608D3C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171" y="7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76" name="Oval 163">
                        <a:extLst>
                          <a:ext uri="{FF2B5EF4-FFF2-40B4-BE49-F238E27FC236}">
                            <a16:creationId xmlns:a16="http://schemas.microsoft.com/office/drawing/2014/main" id="{252F07C8-D3F5-9D49-93A1-EFFFE4D0F0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77" name="Line 164">
                        <a:extLst>
                          <a:ext uri="{FF2B5EF4-FFF2-40B4-BE49-F238E27FC236}">
                            <a16:creationId xmlns:a16="http://schemas.microsoft.com/office/drawing/2014/main" id="{1746AB16-4A8A-894D-8D04-EA62DC73B13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78" name="Group 165">
                        <a:extLst>
                          <a:ext uri="{FF2B5EF4-FFF2-40B4-BE49-F238E27FC236}">
                            <a16:creationId xmlns:a16="http://schemas.microsoft.com/office/drawing/2014/main" id="{F1D8EFEC-3AF2-4C48-932A-AD66EB99E73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82" name="Oval 166">
                          <a:extLst>
                            <a:ext uri="{FF2B5EF4-FFF2-40B4-BE49-F238E27FC236}">
                              <a16:creationId xmlns:a16="http://schemas.microsoft.com/office/drawing/2014/main" id="{0DD3CCC9-643F-8543-8EB0-3DCF2F6716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83" name="Line 167">
                          <a:extLst>
                            <a:ext uri="{FF2B5EF4-FFF2-40B4-BE49-F238E27FC236}">
                              <a16:creationId xmlns:a16="http://schemas.microsoft.com/office/drawing/2014/main" id="{3D5480FC-8683-774D-A407-F1BF99297D4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79" name="Group 168">
                        <a:extLst>
                          <a:ext uri="{FF2B5EF4-FFF2-40B4-BE49-F238E27FC236}">
                            <a16:creationId xmlns:a16="http://schemas.microsoft.com/office/drawing/2014/main" id="{D16692D7-0ED6-E243-9591-2F0EA2EFBF3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80" name="Oval 169">
                          <a:extLst>
                            <a:ext uri="{FF2B5EF4-FFF2-40B4-BE49-F238E27FC236}">
                              <a16:creationId xmlns:a16="http://schemas.microsoft.com/office/drawing/2014/main" id="{0A1A84B0-7647-F541-83AD-4558CD02113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81" name="Line 170">
                          <a:extLst>
                            <a:ext uri="{FF2B5EF4-FFF2-40B4-BE49-F238E27FC236}">
                              <a16:creationId xmlns:a16="http://schemas.microsoft.com/office/drawing/2014/main" id="{8B8E179B-BD11-A740-91F7-A7F7D5B5F82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56" name="Group 171">
                      <a:extLst>
                        <a:ext uri="{FF2B5EF4-FFF2-40B4-BE49-F238E27FC236}">
                          <a16:creationId xmlns:a16="http://schemas.microsoft.com/office/drawing/2014/main" id="{F25E925F-330E-B64E-8838-3F22B020DE5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3500000">
                      <a:off x="550" y="35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68" name="Oval 172">
                        <a:extLst>
                          <a:ext uri="{FF2B5EF4-FFF2-40B4-BE49-F238E27FC236}">
                            <a16:creationId xmlns:a16="http://schemas.microsoft.com/office/drawing/2014/main" id="{BA7265F8-D92E-1848-90F2-AC481F7810D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69" name="Line 173">
                        <a:extLst>
                          <a:ext uri="{FF2B5EF4-FFF2-40B4-BE49-F238E27FC236}">
                            <a16:creationId xmlns:a16="http://schemas.microsoft.com/office/drawing/2014/main" id="{24218BC4-88A8-A740-9908-5AEF2B68D6F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70" name="Group 174">
                        <a:extLst>
                          <a:ext uri="{FF2B5EF4-FFF2-40B4-BE49-F238E27FC236}">
                            <a16:creationId xmlns:a16="http://schemas.microsoft.com/office/drawing/2014/main" id="{94E87E89-E797-3E45-907E-B2BC3507FD2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74" name="Oval 175">
                          <a:extLst>
                            <a:ext uri="{FF2B5EF4-FFF2-40B4-BE49-F238E27FC236}">
                              <a16:creationId xmlns:a16="http://schemas.microsoft.com/office/drawing/2014/main" id="{533C3DB3-B1B5-3942-8F65-8427D59F862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75" name="Line 176">
                          <a:extLst>
                            <a:ext uri="{FF2B5EF4-FFF2-40B4-BE49-F238E27FC236}">
                              <a16:creationId xmlns:a16="http://schemas.microsoft.com/office/drawing/2014/main" id="{EA649195-2051-BA45-B53A-23752D851A4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71" name="Group 177">
                        <a:extLst>
                          <a:ext uri="{FF2B5EF4-FFF2-40B4-BE49-F238E27FC236}">
                            <a16:creationId xmlns:a16="http://schemas.microsoft.com/office/drawing/2014/main" id="{03515465-E8B6-0F49-9A21-44FA6985A46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72" name="Oval 178">
                          <a:extLst>
                            <a:ext uri="{FF2B5EF4-FFF2-40B4-BE49-F238E27FC236}">
                              <a16:creationId xmlns:a16="http://schemas.microsoft.com/office/drawing/2014/main" id="{5DFCBAFB-6185-4049-A8D5-E19545D2C08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73" name="Line 179">
                          <a:extLst>
                            <a:ext uri="{FF2B5EF4-FFF2-40B4-BE49-F238E27FC236}">
                              <a16:creationId xmlns:a16="http://schemas.microsoft.com/office/drawing/2014/main" id="{24D2CF54-7E5C-8244-8486-460DDEB6281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57" name="Group 180">
                      <a:extLst>
                        <a:ext uri="{FF2B5EF4-FFF2-40B4-BE49-F238E27FC236}">
                          <a16:creationId xmlns:a16="http://schemas.microsoft.com/office/drawing/2014/main" id="{D65D1ED1-2D34-D645-B2F1-481603FE853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184" y="34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60" name="Oval 181">
                        <a:extLst>
                          <a:ext uri="{FF2B5EF4-FFF2-40B4-BE49-F238E27FC236}">
                            <a16:creationId xmlns:a16="http://schemas.microsoft.com/office/drawing/2014/main" id="{04BF8341-AAB4-E049-BB83-6D17F6EC355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61" name="Line 182">
                        <a:extLst>
                          <a:ext uri="{FF2B5EF4-FFF2-40B4-BE49-F238E27FC236}">
                            <a16:creationId xmlns:a16="http://schemas.microsoft.com/office/drawing/2014/main" id="{8DE12F30-64D3-A94D-B79B-7AA10DFDBA4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62" name="Group 183">
                        <a:extLst>
                          <a:ext uri="{FF2B5EF4-FFF2-40B4-BE49-F238E27FC236}">
                            <a16:creationId xmlns:a16="http://schemas.microsoft.com/office/drawing/2014/main" id="{4EB3537E-EC05-3A49-8293-8B4453DED7E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66" name="Oval 184">
                          <a:extLst>
                            <a:ext uri="{FF2B5EF4-FFF2-40B4-BE49-F238E27FC236}">
                              <a16:creationId xmlns:a16="http://schemas.microsoft.com/office/drawing/2014/main" id="{79E091BC-BDE8-F541-9B29-FA1903E2AB4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67" name="Line 185">
                          <a:extLst>
                            <a:ext uri="{FF2B5EF4-FFF2-40B4-BE49-F238E27FC236}">
                              <a16:creationId xmlns:a16="http://schemas.microsoft.com/office/drawing/2014/main" id="{EAD4DC8F-D373-CD4D-9FEE-CADFE63F909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63" name="Group 186">
                        <a:extLst>
                          <a:ext uri="{FF2B5EF4-FFF2-40B4-BE49-F238E27FC236}">
                            <a16:creationId xmlns:a16="http://schemas.microsoft.com/office/drawing/2014/main" id="{7D87CF16-3221-C64F-A847-43B153C7514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64" name="Oval 187">
                          <a:extLst>
                            <a:ext uri="{FF2B5EF4-FFF2-40B4-BE49-F238E27FC236}">
                              <a16:creationId xmlns:a16="http://schemas.microsoft.com/office/drawing/2014/main" id="{26147B00-C550-A84B-BFA2-6A2478ACDC6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65" name="Line 188">
                          <a:extLst>
                            <a:ext uri="{FF2B5EF4-FFF2-40B4-BE49-F238E27FC236}">
                              <a16:creationId xmlns:a16="http://schemas.microsoft.com/office/drawing/2014/main" id="{D7F3EBE6-AB9B-D04B-B1DE-B011D241016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58" name="Freeform 189">
                      <a:extLst>
                        <a:ext uri="{FF2B5EF4-FFF2-40B4-BE49-F238E27FC236}">
                          <a16:creationId xmlns:a16="http://schemas.microsoft.com/office/drawing/2014/main" id="{92F85EFD-A775-EE45-BB64-E6F963CE38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" y="543"/>
                      <a:ext cx="54" cy="150"/>
                    </a:xfrm>
                    <a:custGeom>
                      <a:avLst/>
                      <a:gdLst>
                        <a:gd name="T0" fmla="*/ 0 w 54"/>
                        <a:gd name="T1" fmla="*/ 0 h 150"/>
                        <a:gd name="T2" fmla="*/ 21 w 54"/>
                        <a:gd name="T3" fmla="*/ 12 h 150"/>
                        <a:gd name="T4" fmla="*/ 30 w 54"/>
                        <a:gd name="T5" fmla="*/ 39 h 150"/>
                        <a:gd name="T6" fmla="*/ 30 w 54"/>
                        <a:gd name="T7" fmla="*/ 123 h 150"/>
                        <a:gd name="T8" fmla="*/ 54 w 54"/>
                        <a:gd name="T9" fmla="*/ 150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150">
                          <a:moveTo>
                            <a:pt x="0" y="0"/>
                          </a:moveTo>
                          <a:cubicBezTo>
                            <a:pt x="8" y="3"/>
                            <a:pt x="16" y="6"/>
                            <a:pt x="21" y="12"/>
                          </a:cubicBezTo>
                          <a:cubicBezTo>
                            <a:pt x="26" y="18"/>
                            <a:pt x="29" y="21"/>
                            <a:pt x="30" y="39"/>
                          </a:cubicBezTo>
                          <a:cubicBezTo>
                            <a:pt x="31" y="57"/>
                            <a:pt x="26" y="105"/>
                            <a:pt x="30" y="123"/>
                          </a:cubicBezTo>
                          <a:cubicBezTo>
                            <a:pt x="34" y="141"/>
                            <a:pt x="49" y="146"/>
                            <a:pt x="54" y="15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259" name="Freeform 190">
                      <a:extLst>
                        <a:ext uri="{FF2B5EF4-FFF2-40B4-BE49-F238E27FC236}">
                          <a16:creationId xmlns:a16="http://schemas.microsoft.com/office/drawing/2014/main" id="{98E2B400-769A-7540-B2BC-4C31B0AEF54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5" y="525"/>
                      <a:ext cx="97" cy="141"/>
                    </a:xfrm>
                    <a:custGeom>
                      <a:avLst/>
                      <a:gdLst>
                        <a:gd name="T0" fmla="*/ 5 w 97"/>
                        <a:gd name="T1" fmla="*/ 0 h 141"/>
                        <a:gd name="T2" fmla="*/ 2 w 97"/>
                        <a:gd name="T3" fmla="*/ 27 h 141"/>
                        <a:gd name="T4" fmla="*/ 17 w 97"/>
                        <a:gd name="T5" fmla="*/ 45 h 141"/>
                        <a:gd name="T6" fmla="*/ 86 w 97"/>
                        <a:gd name="T7" fmla="*/ 105 h 141"/>
                        <a:gd name="T8" fmla="*/ 86 w 97"/>
                        <a:gd name="T9" fmla="*/ 141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7" h="141">
                          <a:moveTo>
                            <a:pt x="5" y="0"/>
                          </a:moveTo>
                          <a:cubicBezTo>
                            <a:pt x="2" y="10"/>
                            <a:pt x="0" y="20"/>
                            <a:pt x="2" y="27"/>
                          </a:cubicBezTo>
                          <a:cubicBezTo>
                            <a:pt x="4" y="34"/>
                            <a:pt x="3" y="32"/>
                            <a:pt x="17" y="45"/>
                          </a:cubicBezTo>
                          <a:cubicBezTo>
                            <a:pt x="31" y="58"/>
                            <a:pt x="75" y="89"/>
                            <a:pt x="86" y="105"/>
                          </a:cubicBezTo>
                          <a:cubicBezTo>
                            <a:pt x="97" y="121"/>
                            <a:pt x="86" y="135"/>
                            <a:pt x="86" y="14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grpSp>
                <p:nvGrpSpPr>
                  <p:cNvPr id="87" name="Group 114">
                    <a:extLst>
                      <a:ext uri="{FF2B5EF4-FFF2-40B4-BE49-F238E27FC236}">
                        <a16:creationId xmlns:a16="http://schemas.microsoft.com/office/drawing/2014/main" id="{3C5D921F-1772-EB48-AF5C-5F4AA78945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02042" y="2668042"/>
                    <a:ext cx="312797" cy="292693"/>
                    <a:chOff x="86" y="279"/>
                    <a:chExt cx="668" cy="667"/>
                  </a:xfrm>
                </p:grpSpPr>
                <p:sp>
                  <p:nvSpPr>
                    <p:cNvPr id="172" name="Oval 115">
                      <a:extLst>
                        <a:ext uri="{FF2B5EF4-FFF2-40B4-BE49-F238E27FC236}">
                          <a16:creationId xmlns:a16="http://schemas.microsoft.com/office/drawing/2014/main" id="{D9B7F744-5C1E-0147-ACC9-23C927B9D8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375"/>
                      <a:ext cx="471" cy="4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173" name="Freeform 116">
                      <a:extLst>
                        <a:ext uri="{FF2B5EF4-FFF2-40B4-BE49-F238E27FC236}">
                          <a16:creationId xmlns:a16="http://schemas.microsoft.com/office/drawing/2014/main" id="{AF337329-C012-0D48-AF91-2D492B45F3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" y="438"/>
                      <a:ext cx="288" cy="355"/>
                    </a:xfrm>
                    <a:custGeom>
                      <a:avLst/>
                      <a:gdLst>
                        <a:gd name="T0" fmla="*/ 35 w 276"/>
                        <a:gd name="T1" fmla="*/ 39 h 288"/>
                        <a:gd name="T2" fmla="*/ 35 w 276"/>
                        <a:gd name="T3" fmla="*/ 263 h 288"/>
                        <a:gd name="T4" fmla="*/ 243 w 276"/>
                        <a:gd name="T5" fmla="*/ 191 h 288"/>
                        <a:gd name="T6" fmla="*/ 231 w 276"/>
                        <a:gd name="T7" fmla="*/ 119 h 288"/>
                        <a:gd name="T8" fmla="*/ 71 w 276"/>
                        <a:gd name="T9" fmla="*/ 27 h 288"/>
                        <a:gd name="T10" fmla="*/ 35 w 276"/>
                        <a:gd name="T11" fmla="*/ 39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6" h="288">
                          <a:moveTo>
                            <a:pt x="35" y="39"/>
                          </a:moveTo>
                          <a:cubicBezTo>
                            <a:pt x="29" y="78"/>
                            <a:pt x="0" y="238"/>
                            <a:pt x="35" y="263"/>
                          </a:cubicBezTo>
                          <a:cubicBezTo>
                            <a:pt x="70" y="288"/>
                            <a:pt x="210" y="215"/>
                            <a:pt x="243" y="191"/>
                          </a:cubicBezTo>
                          <a:cubicBezTo>
                            <a:pt x="276" y="167"/>
                            <a:pt x="260" y="146"/>
                            <a:pt x="231" y="119"/>
                          </a:cubicBezTo>
                          <a:cubicBezTo>
                            <a:pt x="202" y="92"/>
                            <a:pt x="104" y="40"/>
                            <a:pt x="71" y="27"/>
                          </a:cubicBezTo>
                          <a:cubicBezTo>
                            <a:pt x="38" y="14"/>
                            <a:pt x="41" y="0"/>
                            <a:pt x="35" y="39"/>
                          </a:cubicBezTo>
                          <a:close/>
                        </a:path>
                      </a:pathLst>
                    </a:custGeom>
                    <a:solidFill>
                      <a:srgbClr val="C0504D">
                        <a:alpha val="20000"/>
                      </a:srgbClr>
                    </a:solidFill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174" name="Group 117">
                      <a:extLst>
                        <a:ext uri="{FF2B5EF4-FFF2-40B4-BE49-F238E27FC236}">
                          <a16:creationId xmlns:a16="http://schemas.microsoft.com/office/drawing/2014/main" id="{6C0DEB54-7805-9A44-B356-5C85A0584EE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" y="817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40" name="Oval 118">
                        <a:extLst>
                          <a:ext uri="{FF2B5EF4-FFF2-40B4-BE49-F238E27FC236}">
                            <a16:creationId xmlns:a16="http://schemas.microsoft.com/office/drawing/2014/main" id="{1CE38A74-3BF6-5C48-BE72-84C10980CE5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41" name="Line 119">
                        <a:extLst>
                          <a:ext uri="{FF2B5EF4-FFF2-40B4-BE49-F238E27FC236}">
                            <a16:creationId xmlns:a16="http://schemas.microsoft.com/office/drawing/2014/main" id="{7EDEBF80-DD9A-B741-8256-A54A3404F47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42" name="Group 120">
                        <a:extLst>
                          <a:ext uri="{FF2B5EF4-FFF2-40B4-BE49-F238E27FC236}">
                            <a16:creationId xmlns:a16="http://schemas.microsoft.com/office/drawing/2014/main" id="{680115DD-1666-874D-A834-D80F2C80E61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46" name="Oval 121">
                          <a:extLst>
                            <a:ext uri="{FF2B5EF4-FFF2-40B4-BE49-F238E27FC236}">
                              <a16:creationId xmlns:a16="http://schemas.microsoft.com/office/drawing/2014/main" id="{9D0E51DB-C479-BD47-BB92-BAA02E64B03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47" name="Line 122">
                          <a:extLst>
                            <a:ext uri="{FF2B5EF4-FFF2-40B4-BE49-F238E27FC236}">
                              <a16:creationId xmlns:a16="http://schemas.microsoft.com/office/drawing/2014/main" id="{50C35050-DEE5-4A40-8A98-65EA84B95FC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43" name="Group 123">
                        <a:extLst>
                          <a:ext uri="{FF2B5EF4-FFF2-40B4-BE49-F238E27FC236}">
                            <a16:creationId xmlns:a16="http://schemas.microsoft.com/office/drawing/2014/main" id="{516F52AB-CE42-5B4F-92FD-226AB5FD2F1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44" name="Oval 124">
                          <a:extLst>
                            <a:ext uri="{FF2B5EF4-FFF2-40B4-BE49-F238E27FC236}">
                              <a16:creationId xmlns:a16="http://schemas.microsoft.com/office/drawing/2014/main" id="{7E5323AF-BAC8-BF40-855E-2F74929E566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45" name="Line 125">
                          <a:extLst>
                            <a:ext uri="{FF2B5EF4-FFF2-40B4-BE49-F238E27FC236}">
                              <a16:creationId xmlns:a16="http://schemas.microsoft.com/office/drawing/2014/main" id="{91575F6E-E32F-B946-B398-8DBE863B0FF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5" name="Group 126">
                      <a:extLst>
                        <a:ext uri="{FF2B5EF4-FFF2-40B4-BE49-F238E27FC236}">
                          <a16:creationId xmlns:a16="http://schemas.microsoft.com/office/drawing/2014/main" id="{BAACEE7A-A3C6-9E46-88FF-9F0E467C480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88" y="542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32" name="Oval 127">
                        <a:extLst>
                          <a:ext uri="{FF2B5EF4-FFF2-40B4-BE49-F238E27FC236}">
                            <a16:creationId xmlns:a16="http://schemas.microsoft.com/office/drawing/2014/main" id="{30D9AE76-E933-1C4D-BFCA-CCBB5AFA5F1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33" name="Line 128">
                        <a:extLst>
                          <a:ext uri="{FF2B5EF4-FFF2-40B4-BE49-F238E27FC236}">
                            <a16:creationId xmlns:a16="http://schemas.microsoft.com/office/drawing/2014/main" id="{05678AF7-1345-6B41-A1BF-DDF797BDF59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34" name="Group 129">
                        <a:extLst>
                          <a:ext uri="{FF2B5EF4-FFF2-40B4-BE49-F238E27FC236}">
                            <a16:creationId xmlns:a16="http://schemas.microsoft.com/office/drawing/2014/main" id="{14AE0BD3-921C-3F42-8E96-9B40E3A9824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38" name="Oval 130">
                          <a:extLst>
                            <a:ext uri="{FF2B5EF4-FFF2-40B4-BE49-F238E27FC236}">
                              <a16:creationId xmlns:a16="http://schemas.microsoft.com/office/drawing/2014/main" id="{F6DA75DE-D100-8444-95FA-8642A91C73E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39" name="Line 131">
                          <a:extLst>
                            <a:ext uri="{FF2B5EF4-FFF2-40B4-BE49-F238E27FC236}">
                              <a16:creationId xmlns:a16="http://schemas.microsoft.com/office/drawing/2014/main" id="{AEAB96BD-9E48-C247-8D9F-ACC99689195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35" name="Group 132">
                        <a:extLst>
                          <a:ext uri="{FF2B5EF4-FFF2-40B4-BE49-F238E27FC236}">
                            <a16:creationId xmlns:a16="http://schemas.microsoft.com/office/drawing/2014/main" id="{34F6A991-62E9-7E4E-A85A-1878770ABEC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36" name="Oval 133">
                          <a:extLst>
                            <a:ext uri="{FF2B5EF4-FFF2-40B4-BE49-F238E27FC236}">
                              <a16:creationId xmlns:a16="http://schemas.microsoft.com/office/drawing/2014/main" id="{9A1A11EC-0270-5842-84D7-3C49FA94240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37" name="Line 134">
                          <a:extLst>
                            <a:ext uri="{FF2B5EF4-FFF2-40B4-BE49-F238E27FC236}">
                              <a16:creationId xmlns:a16="http://schemas.microsoft.com/office/drawing/2014/main" id="{CE467925-3E5D-9F41-AF8A-29AB6DB9C04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6" name="Group 135">
                      <a:extLst>
                        <a:ext uri="{FF2B5EF4-FFF2-40B4-BE49-F238E27FC236}">
                          <a16:creationId xmlns:a16="http://schemas.microsoft.com/office/drawing/2014/main" id="{16ACCE61-C60B-884B-B661-4B9C0BF9ECC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52" y="279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24" name="Oval 136">
                        <a:extLst>
                          <a:ext uri="{FF2B5EF4-FFF2-40B4-BE49-F238E27FC236}">
                            <a16:creationId xmlns:a16="http://schemas.microsoft.com/office/drawing/2014/main" id="{DBE76A17-DF9E-5243-BBB6-409878A35A9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25" name="Line 137">
                        <a:extLst>
                          <a:ext uri="{FF2B5EF4-FFF2-40B4-BE49-F238E27FC236}">
                            <a16:creationId xmlns:a16="http://schemas.microsoft.com/office/drawing/2014/main" id="{4706DBE3-C86E-9340-ADC1-361AFECB53B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26" name="Group 138">
                        <a:extLst>
                          <a:ext uri="{FF2B5EF4-FFF2-40B4-BE49-F238E27FC236}">
                            <a16:creationId xmlns:a16="http://schemas.microsoft.com/office/drawing/2014/main" id="{05B6075C-4176-C248-8C33-E6C1100E0EB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30" name="Oval 139">
                          <a:extLst>
                            <a:ext uri="{FF2B5EF4-FFF2-40B4-BE49-F238E27FC236}">
                              <a16:creationId xmlns:a16="http://schemas.microsoft.com/office/drawing/2014/main" id="{1D72F4BB-9091-994D-A760-F32EB9FBD44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31" name="Line 140">
                          <a:extLst>
                            <a:ext uri="{FF2B5EF4-FFF2-40B4-BE49-F238E27FC236}">
                              <a16:creationId xmlns:a16="http://schemas.microsoft.com/office/drawing/2014/main" id="{8B3B7407-C1BB-A044-ABBA-6CACDF65B48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27" name="Group 141">
                        <a:extLst>
                          <a:ext uri="{FF2B5EF4-FFF2-40B4-BE49-F238E27FC236}">
                            <a16:creationId xmlns:a16="http://schemas.microsoft.com/office/drawing/2014/main" id="{2ABBF7F3-9F30-D544-BA26-73D659958FA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28" name="Oval 142">
                          <a:extLst>
                            <a:ext uri="{FF2B5EF4-FFF2-40B4-BE49-F238E27FC236}">
                              <a16:creationId xmlns:a16="http://schemas.microsoft.com/office/drawing/2014/main" id="{7EC215BB-C595-904B-A4C8-3FDC3650576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29" name="Line 143">
                          <a:extLst>
                            <a:ext uri="{FF2B5EF4-FFF2-40B4-BE49-F238E27FC236}">
                              <a16:creationId xmlns:a16="http://schemas.microsoft.com/office/drawing/2014/main" id="{B3059266-E02D-B549-9B59-88255DBEC69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7" name="Group 144">
                      <a:extLst>
                        <a:ext uri="{FF2B5EF4-FFF2-40B4-BE49-F238E27FC236}">
                          <a16:creationId xmlns:a16="http://schemas.microsoft.com/office/drawing/2014/main" id="{BC651609-F928-A94C-9EA5-33782897A1E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6200000">
                      <a:off x="627" y="5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16" name="Oval 145">
                        <a:extLst>
                          <a:ext uri="{FF2B5EF4-FFF2-40B4-BE49-F238E27FC236}">
                            <a16:creationId xmlns:a16="http://schemas.microsoft.com/office/drawing/2014/main" id="{26D4D717-BF7E-4E4B-9313-73CE2971DA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17" name="Line 146">
                        <a:extLst>
                          <a:ext uri="{FF2B5EF4-FFF2-40B4-BE49-F238E27FC236}">
                            <a16:creationId xmlns:a16="http://schemas.microsoft.com/office/drawing/2014/main" id="{254B7DCF-E381-5741-9875-9EA330B0F4A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18" name="Group 147">
                        <a:extLst>
                          <a:ext uri="{FF2B5EF4-FFF2-40B4-BE49-F238E27FC236}">
                            <a16:creationId xmlns:a16="http://schemas.microsoft.com/office/drawing/2014/main" id="{8264548C-4530-CD44-9789-B61C6D5A146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22" name="Oval 148">
                          <a:extLst>
                            <a:ext uri="{FF2B5EF4-FFF2-40B4-BE49-F238E27FC236}">
                              <a16:creationId xmlns:a16="http://schemas.microsoft.com/office/drawing/2014/main" id="{FD2F048B-818E-6F4B-B24C-DD5DB607B95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23" name="Line 149">
                          <a:extLst>
                            <a:ext uri="{FF2B5EF4-FFF2-40B4-BE49-F238E27FC236}">
                              <a16:creationId xmlns:a16="http://schemas.microsoft.com/office/drawing/2014/main" id="{3A98E569-89D5-7C44-94E8-69BC014C2DD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19" name="Group 150">
                        <a:extLst>
                          <a:ext uri="{FF2B5EF4-FFF2-40B4-BE49-F238E27FC236}">
                            <a16:creationId xmlns:a16="http://schemas.microsoft.com/office/drawing/2014/main" id="{5BE3A43E-27B5-8E42-944E-2BFED3A36D9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20" name="Oval 151">
                          <a:extLst>
                            <a:ext uri="{FF2B5EF4-FFF2-40B4-BE49-F238E27FC236}">
                              <a16:creationId xmlns:a16="http://schemas.microsoft.com/office/drawing/2014/main" id="{FED08944-C425-0048-9222-9D6632DBF95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21" name="Line 152">
                          <a:extLst>
                            <a:ext uri="{FF2B5EF4-FFF2-40B4-BE49-F238E27FC236}">
                              <a16:creationId xmlns:a16="http://schemas.microsoft.com/office/drawing/2014/main" id="{2BCF7EA5-6D8F-9247-BCD7-A3F4A4BBFE0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8" name="Group 153">
                      <a:extLst>
                        <a:ext uri="{FF2B5EF4-FFF2-40B4-BE49-F238E27FC236}">
                          <a16:creationId xmlns:a16="http://schemas.microsoft.com/office/drawing/2014/main" id="{DBBE9BF0-2A88-5243-ABA2-8AF4B3D01D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8900000">
                      <a:off x="564" y="71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08" name="Oval 154">
                        <a:extLst>
                          <a:ext uri="{FF2B5EF4-FFF2-40B4-BE49-F238E27FC236}">
                            <a16:creationId xmlns:a16="http://schemas.microsoft.com/office/drawing/2014/main" id="{C187725A-48E5-7A48-B7F7-A622EAE815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09" name="Line 155">
                        <a:extLst>
                          <a:ext uri="{FF2B5EF4-FFF2-40B4-BE49-F238E27FC236}">
                            <a16:creationId xmlns:a16="http://schemas.microsoft.com/office/drawing/2014/main" id="{3B678A56-24A1-8542-8ECD-438FD767622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10" name="Group 156">
                        <a:extLst>
                          <a:ext uri="{FF2B5EF4-FFF2-40B4-BE49-F238E27FC236}">
                            <a16:creationId xmlns:a16="http://schemas.microsoft.com/office/drawing/2014/main" id="{2719BC12-0832-C246-95BB-2C756280241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14" name="Oval 157">
                          <a:extLst>
                            <a:ext uri="{FF2B5EF4-FFF2-40B4-BE49-F238E27FC236}">
                              <a16:creationId xmlns:a16="http://schemas.microsoft.com/office/drawing/2014/main" id="{9210F33A-A552-E841-A844-850EF64F139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15" name="Line 158">
                          <a:extLst>
                            <a:ext uri="{FF2B5EF4-FFF2-40B4-BE49-F238E27FC236}">
                              <a16:creationId xmlns:a16="http://schemas.microsoft.com/office/drawing/2014/main" id="{B8CE93F6-05C9-8245-A388-06D3E5B4AB88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11" name="Group 159">
                        <a:extLst>
                          <a:ext uri="{FF2B5EF4-FFF2-40B4-BE49-F238E27FC236}">
                            <a16:creationId xmlns:a16="http://schemas.microsoft.com/office/drawing/2014/main" id="{CF093B9B-2348-D948-8D32-D8E107DB75F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12" name="Oval 160">
                          <a:extLst>
                            <a:ext uri="{FF2B5EF4-FFF2-40B4-BE49-F238E27FC236}">
                              <a16:creationId xmlns:a16="http://schemas.microsoft.com/office/drawing/2014/main" id="{C0669224-E680-CA48-B0B6-066E5D0F3CA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13" name="Line 161">
                          <a:extLst>
                            <a:ext uri="{FF2B5EF4-FFF2-40B4-BE49-F238E27FC236}">
                              <a16:creationId xmlns:a16="http://schemas.microsoft.com/office/drawing/2014/main" id="{365B030D-D607-6749-B1CF-158F4026AF8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79" name="Group 162">
                      <a:extLst>
                        <a:ext uri="{FF2B5EF4-FFF2-40B4-BE49-F238E27FC236}">
                          <a16:creationId xmlns:a16="http://schemas.microsoft.com/office/drawing/2014/main" id="{164CDA59-B3AC-3D4D-96AD-638156F1B45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171" y="7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200" name="Oval 163">
                        <a:extLst>
                          <a:ext uri="{FF2B5EF4-FFF2-40B4-BE49-F238E27FC236}">
                            <a16:creationId xmlns:a16="http://schemas.microsoft.com/office/drawing/2014/main" id="{417985A3-0F9D-924B-A256-5823E94AB1B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201" name="Line 164">
                        <a:extLst>
                          <a:ext uri="{FF2B5EF4-FFF2-40B4-BE49-F238E27FC236}">
                            <a16:creationId xmlns:a16="http://schemas.microsoft.com/office/drawing/2014/main" id="{B519BB32-91E5-2647-AE62-5A5D35DAF7F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202" name="Group 165">
                        <a:extLst>
                          <a:ext uri="{FF2B5EF4-FFF2-40B4-BE49-F238E27FC236}">
                            <a16:creationId xmlns:a16="http://schemas.microsoft.com/office/drawing/2014/main" id="{E96EB3B2-213F-0141-9F82-38A338704BA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06" name="Oval 166">
                          <a:extLst>
                            <a:ext uri="{FF2B5EF4-FFF2-40B4-BE49-F238E27FC236}">
                              <a16:creationId xmlns:a16="http://schemas.microsoft.com/office/drawing/2014/main" id="{764B762E-39D4-DF4E-8B78-65C48EBA585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07" name="Line 167">
                          <a:extLst>
                            <a:ext uri="{FF2B5EF4-FFF2-40B4-BE49-F238E27FC236}">
                              <a16:creationId xmlns:a16="http://schemas.microsoft.com/office/drawing/2014/main" id="{9D8C2EBC-8D5E-FF4F-9D4D-2CD1539F2C4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203" name="Group 168">
                        <a:extLst>
                          <a:ext uri="{FF2B5EF4-FFF2-40B4-BE49-F238E27FC236}">
                            <a16:creationId xmlns:a16="http://schemas.microsoft.com/office/drawing/2014/main" id="{F0FF16CD-E422-5D43-832C-A580B35384D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204" name="Oval 169">
                          <a:extLst>
                            <a:ext uri="{FF2B5EF4-FFF2-40B4-BE49-F238E27FC236}">
                              <a16:creationId xmlns:a16="http://schemas.microsoft.com/office/drawing/2014/main" id="{1E7AFB19-4671-0143-89AB-6B859DEB802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205" name="Line 170">
                          <a:extLst>
                            <a:ext uri="{FF2B5EF4-FFF2-40B4-BE49-F238E27FC236}">
                              <a16:creationId xmlns:a16="http://schemas.microsoft.com/office/drawing/2014/main" id="{4430DEE6-0E48-D844-9F7D-CBEFF867453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80" name="Group 171">
                      <a:extLst>
                        <a:ext uri="{FF2B5EF4-FFF2-40B4-BE49-F238E27FC236}">
                          <a16:creationId xmlns:a16="http://schemas.microsoft.com/office/drawing/2014/main" id="{308BB0C5-E50A-5A45-BD09-2720B51016B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3500000">
                      <a:off x="550" y="35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92" name="Oval 172">
                        <a:extLst>
                          <a:ext uri="{FF2B5EF4-FFF2-40B4-BE49-F238E27FC236}">
                            <a16:creationId xmlns:a16="http://schemas.microsoft.com/office/drawing/2014/main" id="{AC948F16-EF72-F74D-9632-1FDE2C2C971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93" name="Line 173">
                        <a:extLst>
                          <a:ext uri="{FF2B5EF4-FFF2-40B4-BE49-F238E27FC236}">
                            <a16:creationId xmlns:a16="http://schemas.microsoft.com/office/drawing/2014/main" id="{B4BA380A-3F3B-BF4B-AA87-EA355CD30D3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94" name="Group 174">
                        <a:extLst>
                          <a:ext uri="{FF2B5EF4-FFF2-40B4-BE49-F238E27FC236}">
                            <a16:creationId xmlns:a16="http://schemas.microsoft.com/office/drawing/2014/main" id="{24171085-D618-7C4F-B938-3478605715C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98" name="Oval 175">
                          <a:extLst>
                            <a:ext uri="{FF2B5EF4-FFF2-40B4-BE49-F238E27FC236}">
                              <a16:creationId xmlns:a16="http://schemas.microsoft.com/office/drawing/2014/main" id="{CDA0F61F-3CF4-7246-A525-30CE5BCD0D5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99" name="Line 176">
                          <a:extLst>
                            <a:ext uri="{FF2B5EF4-FFF2-40B4-BE49-F238E27FC236}">
                              <a16:creationId xmlns:a16="http://schemas.microsoft.com/office/drawing/2014/main" id="{A4CEA343-CD5B-4C4E-AC13-D26A8A568E1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95" name="Group 177">
                        <a:extLst>
                          <a:ext uri="{FF2B5EF4-FFF2-40B4-BE49-F238E27FC236}">
                            <a16:creationId xmlns:a16="http://schemas.microsoft.com/office/drawing/2014/main" id="{359D82F4-D824-8140-A165-4FEBDB76EBA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96" name="Oval 178">
                          <a:extLst>
                            <a:ext uri="{FF2B5EF4-FFF2-40B4-BE49-F238E27FC236}">
                              <a16:creationId xmlns:a16="http://schemas.microsoft.com/office/drawing/2014/main" id="{A6FC34DA-6E9D-1040-B923-B4C1A291791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97" name="Line 179">
                          <a:extLst>
                            <a:ext uri="{FF2B5EF4-FFF2-40B4-BE49-F238E27FC236}">
                              <a16:creationId xmlns:a16="http://schemas.microsoft.com/office/drawing/2014/main" id="{D5980EEC-FA72-D04E-8DDA-A4408BF7032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81" name="Group 180">
                      <a:extLst>
                        <a:ext uri="{FF2B5EF4-FFF2-40B4-BE49-F238E27FC236}">
                          <a16:creationId xmlns:a16="http://schemas.microsoft.com/office/drawing/2014/main" id="{8B30E3BD-87D4-4D4C-9AEF-4CB3565CC5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184" y="34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84" name="Oval 181">
                        <a:extLst>
                          <a:ext uri="{FF2B5EF4-FFF2-40B4-BE49-F238E27FC236}">
                            <a16:creationId xmlns:a16="http://schemas.microsoft.com/office/drawing/2014/main" id="{62A4F25B-C45A-E74F-A461-0ADD67A2498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85" name="Line 182">
                        <a:extLst>
                          <a:ext uri="{FF2B5EF4-FFF2-40B4-BE49-F238E27FC236}">
                            <a16:creationId xmlns:a16="http://schemas.microsoft.com/office/drawing/2014/main" id="{BEDC964E-B0D8-F740-A2A0-C267419C89B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86" name="Group 183">
                        <a:extLst>
                          <a:ext uri="{FF2B5EF4-FFF2-40B4-BE49-F238E27FC236}">
                            <a16:creationId xmlns:a16="http://schemas.microsoft.com/office/drawing/2014/main" id="{56628941-DB7F-E947-A039-8D4F92387A6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90" name="Oval 184">
                          <a:extLst>
                            <a:ext uri="{FF2B5EF4-FFF2-40B4-BE49-F238E27FC236}">
                              <a16:creationId xmlns:a16="http://schemas.microsoft.com/office/drawing/2014/main" id="{70764667-DE64-0E40-99B5-A17C58C5941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91" name="Line 185">
                          <a:extLst>
                            <a:ext uri="{FF2B5EF4-FFF2-40B4-BE49-F238E27FC236}">
                              <a16:creationId xmlns:a16="http://schemas.microsoft.com/office/drawing/2014/main" id="{AD1CEBB9-A51E-CB4F-893C-71436AD4DB5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87" name="Group 186">
                        <a:extLst>
                          <a:ext uri="{FF2B5EF4-FFF2-40B4-BE49-F238E27FC236}">
                            <a16:creationId xmlns:a16="http://schemas.microsoft.com/office/drawing/2014/main" id="{F5A0AE29-5340-624F-9865-C8F3BA364DF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88" name="Oval 187">
                          <a:extLst>
                            <a:ext uri="{FF2B5EF4-FFF2-40B4-BE49-F238E27FC236}">
                              <a16:creationId xmlns:a16="http://schemas.microsoft.com/office/drawing/2014/main" id="{31658156-2254-394C-85A2-5EB55BBE3D5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89" name="Line 188">
                          <a:extLst>
                            <a:ext uri="{FF2B5EF4-FFF2-40B4-BE49-F238E27FC236}">
                              <a16:creationId xmlns:a16="http://schemas.microsoft.com/office/drawing/2014/main" id="{DBB2F820-A691-1D43-B1B0-3EE232E0214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82" name="Freeform 189">
                      <a:extLst>
                        <a:ext uri="{FF2B5EF4-FFF2-40B4-BE49-F238E27FC236}">
                          <a16:creationId xmlns:a16="http://schemas.microsoft.com/office/drawing/2014/main" id="{225A751A-0B4C-644E-9879-49A6935D72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" y="543"/>
                      <a:ext cx="54" cy="150"/>
                    </a:xfrm>
                    <a:custGeom>
                      <a:avLst/>
                      <a:gdLst>
                        <a:gd name="T0" fmla="*/ 0 w 54"/>
                        <a:gd name="T1" fmla="*/ 0 h 150"/>
                        <a:gd name="T2" fmla="*/ 21 w 54"/>
                        <a:gd name="T3" fmla="*/ 12 h 150"/>
                        <a:gd name="T4" fmla="*/ 30 w 54"/>
                        <a:gd name="T5" fmla="*/ 39 h 150"/>
                        <a:gd name="T6" fmla="*/ 30 w 54"/>
                        <a:gd name="T7" fmla="*/ 123 h 150"/>
                        <a:gd name="T8" fmla="*/ 54 w 54"/>
                        <a:gd name="T9" fmla="*/ 150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150">
                          <a:moveTo>
                            <a:pt x="0" y="0"/>
                          </a:moveTo>
                          <a:cubicBezTo>
                            <a:pt x="8" y="3"/>
                            <a:pt x="16" y="6"/>
                            <a:pt x="21" y="12"/>
                          </a:cubicBezTo>
                          <a:cubicBezTo>
                            <a:pt x="26" y="18"/>
                            <a:pt x="29" y="21"/>
                            <a:pt x="30" y="39"/>
                          </a:cubicBezTo>
                          <a:cubicBezTo>
                            <a:pt x="31" y="57"/>
                            <a:pt x="26" y="105"/>
                            <a:pt x="30" y="123"/>
                          </a:cubicBezTo>
                          <a:cubicBezTo>
                            <a:pt x="34" y="141"/>
                            <a:pt x="49" y="146"/>
                            <a:pt x="54" y="15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183" name="Freeform 190">
                      <a:extLst>
                        <a:ext uri="{FF2B5EF4-FFF2-40B4-BE49-F238E27FC236}">
                          <a16:creationId xmlns:a16="http://schemas.microsoft.com/office/drawing/2014/main" id="{29EEBB72-DC81-E54C-81E4-5F880713D9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5" y="525"/>
                      <a:ext cx="97" cy="141"/>
                    </a:xfrm>
                    <a:custGeom>
                      <a:avLst/>
                      <a:gdLst>
                        <a:gd name="T0" fmla="*/ 5 w 97"/>
                        <a:gd name="T1" fmla="*/ 0 h 141"/>
                        <a:gd name="T2" fmla="*/ 2 w 97"/>
                        <a:gd name="T3" fmla="*/ 27 h 141"/>
                        <a:gd name="T4" fmla="*/ 17 w 97"/>
                        <a:gd name="T5" fmla="*/ 45 h 141"/>
                        <a:gd name="T6" fmla="*/ 86 w 97"/>
                        <a:gd name="T7" fmla="*/ 105 h 141"/>
                        <a:gd name="T8" fmla="*/ 86 w 97"/>
                        <a:gd name="T9" fmla="*/ 141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7" h="141">
                          <a:moveTo>
                            <a:pt x="5" y="0"/>
                          </a:moveTo>
                          <a:cubicBezTo>
                            <a:pt x="2" y="10"/>
                            <a:pt x="0" y="20"/>
                            <a:pt x="2" y="27"/>
                          </a:cubicBezTo>
                          <a:cubicBezTo>
                            <a:pt x="4" y="34"/>
                            <a:pt x="3" y="32"/>
                            <a:pt x="17" y="45"/>
                          </a:cubicBezTo>
                          <a:cubicBezTo>
                            <a:pt x="31" y="58"/>
                            <a:pt x="75" y="89"/>
                            <a:pt x="86" y="105"/>
                          </a:cubicBezTo>
                          <a:cubicBezTo>
                            <a:pt x="97" y="121"/>
                            <a:pt x="86" y="135"/>
                            <a:pt x="86" y="14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grpSp>
                <p:nvGrpSpPr>
                  <p:cNvPr id="88" name="Group 114">
                    <a:extLst>
                      <a:ext uri="{FF2B5EF4-FFF2-40B4-BE49-F238E27FC236}">
                        <a16:creationId xmlns:a16="http://schemas.microsoft.com/office/drawing/2014/main" id="{C5E24AE7-AB0D-134E-B6D4-D6880AA4EE1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854329" y="3149576"/>
                    <a:ext cx="312797" cy="292693"/>
                    <a:chOff x="86" y="279"/>
                    <a:chExt cx="668" cy="667"/>
                  </a:xfrm>
                </p:grpSpPr>
                <p:sp>
                  <p:nvSpPr>
                    <p:cNvPr id="93" name="Oval 115">
                      <a:extLst>
                        <a:ext uri="{FF2B5EF4-FFF2-40B4-BE49-F238E27FC236}">
                          <a16:creationId xmlns:a16="http://schemas.microsoft.com/office/drawing/2014/main" id="{60604230-94D6-494A-8268-C37C681629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375"/>
                      <a:ext cx="471" cy="4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94" name="Freeform 116">
                      <a:extLst>
                        <a:ext uri="{FF2B5EF4-FFF2-40B4-BE49-F238E27FC236}">
                          <a16:creationId xmlns:a16="http://schemas.microsoft.com/office/drawing/2014/main" id="{298F2AEF-2EB4-6444-97FC-035A01BAE0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" y="438"/>
                      <a:ext cx="288" cy="355"/>
                    </a:xfrm>
                    <a:custGeom>
                      <a:avLst/>
                      <a:gdLst>
                        <a:gd name="T0" fmla="*/ 35 w 276"/>
                        <a:gd name="T1" fmla="*/ 39 h 288"/>
                        <a:gd name="T2" fmla="*/ 35 w 276"/>
                        <a:gd name="T3" fmla="*/ 263 h 288"/>
                        <a:gd name="T4" fmla="*/ 243 w 276"/>
                        <a:gd name="T5" fmla="*/ 191 h 288"/>
                        <a:gd name="T6" fmla="*/ 231 w 276"/>
                        <a:gd name="T7" fmla="*/ 119 h 288"/>
                        <a:gd name="T8" fmla="*/ 71 w 276"/>
                        <a:gd name="T9" fmla="*/ 27 h 288"/>
                        <a:gd name="T10" fmla="*/ 35 w 276"/>
                        <a:gd name="T11" fmla="*/ 39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76" h="288">
                          <a:moveTo>
                            <a:pt x="35" y="39"/>
                          </a:moveTo>
                          <a:cubicBezTo>
                            <a:pt x="29" y="78"/>
                            <a:pt x="0" y="238"/>
                            <a:pt x="35" y="263"/>
                          </a:cubicBezTo>
                          <a:cubicBezTo>
                            <a:pt x="70" y="288"/>
                            <a:pt x="210" y="215"/>
                            <a:pt x="243" y="191"/>
                          </a:cubicBezTo>
                          <a:cubicBezTo>
                            <a:pt x="276" y="167"/>
                            <a:pt x="260" y="146"/>
                            <a:pt x="231" y="119"/>
                          </a:cubicBezTo>
                          <a:cubicBezTo>
                            <a:pt x="202" y="92"/>
                            <a:pt x="104" y="40"/>
                            <a:pt x="71" y="27"/>
                          </a:cubicBezTo>
                          <a:cubicBezTo>
                            <a:pt x="38" y="14"/>
                            <a:pt x="41" y="0"/>
                            <a:pt x="35" y="39"/>
                          </a:cubicBezTo>
                          <a:close/>
                        </a:path>
                      </a:pathLst>
                    </a:custGeom>
                    <a:solidFill>
                      <a:srgbClr val="C0504D">
                        <a:alpha val="20000"/>
                      </a:srgbClr>
                    </a:solidFill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grpSp>
                  <p:nvGrpSpPr>
                    <p:cNvPr id="95" name="Group 117">
                      <a:extLst>
                        <a:ext uri="{FF2B5EF4-FFF2-40B4-BE49-F238E27FC236}">
                          <a16:creationId xmlns:a16="http://schemas.microsoft.com/office/drawing/2014/main" id="{DE76AC1E-F337-554B-AB58-982A01829C6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0" y="817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64" name="Oval 118">
                        <a:extLst>
                          <a:ext uri="{FF2B5EF4-FFF2-40B4-BE49-F238E27FC236}">
                            <a16:creationId xmlns:a16="http://schemas.microsoft.com/office/drawing/2014/main" id="{C5AD2615-EC9E-134C-BF3D-D1950C1ACDB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65" name="Line 119">
                        <a:extLst>
                          <a:ext uri="{FF2B5EF4-FFF2-40B4-BE49-F238E27FC236}">
                            <a16:creationId xmlns:a16="http://schemas.microsoft.com/office/drawing/2014/main" id="{63B285E2-9CAD-9A49-8EDC-994D68E23C0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66" name="Group 120">
                        <a:extLst>
                          <a:ext uri="{FF2B5EF4-FFF2-40B4-BE49-F238E27FC236}">
                            <a16:creationId xmlns:a16="http://schemas.microsoft.com/office/drawing/2014/main" id="{EE5C0BAE-6C99-FA40-97AA-2846FCC7206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70" name="Oval 121">
                          <a:extLst>
                            <a:ext uri="{FF2B5EF4-FFF2-40B4-BE49-F238E27FC236}">
                              <a16:creationId xmlns:a16="http://schemas.microsoft.com/office/drawing/2014/main" id="{869BBD6A-33BC-7D4F-B1CE-079F6E89E26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71" name="Line 122">
                          <a:extLst>
                            <a:ext uri="{FF2B5EF4-FFF2-40B4-BE49-F238E27FC236}">
                              <a16:creationId xmlns:a16="http://schemas.microsoft.com/office/drawing/2014/main" id="{1031624D-237E-EA4A-AE5E-712D4D70531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67" name="Group 123">
                        <a:extLst>
                          <a:ext uri="{FF2B5EF4-FFF2-40B4-BE49-F238E27FC236}">
                            <a16:creationId xmlns:a16="http://schemas.microsoft.com/office/drawing/2014/main" id="{1D7BE832-E88C-134C-8812-E1573D67757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68" name="Oval 124">
                          <a:extLst>
                            <a:ext uri="{FF2B5EF4-FFF2-40B4-BE49-F238E27FC236}">
                              <a16:creationId xmlns:a16="http://schemas.microsoft.com/office/drawing/2014/main" id="{3FFBC1F7-9F22-6F4E-A20E-CE400334C70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69" name="Line 125">
                          <a:extLst>
                            <a:ext uri="{FF2B5EF4-FFF2-40B4-BE49-F238E27FC236}">
                              <a16:creationId xmlns:a16="http://schemas.microsoft.com/office/drawing/2014/main" id="{D535E9C9-6DD0-7641-B01E-4538F2C68C2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6" name="Group 126">
                      <a:extLst>
                        <a:ext uri="{FF2B5EF4-FFF2-40B4-BE49-F238E27FC236}">
                          <a16:creationId xmlns:a16="http://schemas.microsoft.com/office/drawing/2014/main" id="{1202494B-BF7B-E847-84F1-51A0394771A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88" y="542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56" name="Oval 127">
                        <a:extLst>
                          <a:ext uri="{FF2B5EF4-FFF2-40B4-BE49-F238E27FC236}">
                            <a16:creationId xmlns:a16="http://schemas.microsoft.com/office/drawing/2014/main" id="{FC9242BA-AC2F-4740-92C2-9BF63D70417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57" name="Line 128">
                        <a:extLst>
                          <a:ext uri="{FF2B5EF4-FFF2-40B4-BE49-F238E27FC236}">
                            <a16:creationId xmlns:a16="http://schemas.microsoft.com/office/drawing/2014/main" id="{4A9D0D8E-C1CB-6341-BC06-44D1949978C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58" name="Group 129">
                        <a:extLst>
                          <a:ext uri="{FF2B5EF4-FFF2-40B4-BE49-F238E27FC236}">
                            <a16:creationId xmlns:a16="http://schemas.microsoft.com/office/drawing/2014/main" id="{73E223DA-1DFB-0B40-A882-7C23783ED09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62" name="Oval 130">
                          <a:extLst>
                            <a:ext uri="{FF2B5EF4-FFF2-40B4-BE49-F238E27FC236}">
                              <a16:creationId xmlns:a16="http://schemas.microsoft.com/office/drawing/2014/main" id="{29B2B9F6-926B-4B45-88A9-FEE538AD3DC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63" name="Line 131">
                          <a:extLst>
                            <a:ext uri="{FF2B5EF4-FFF2-40B4-BE49-F238E27FC236}">
                              <a16:creationId xmlns:a16="http://schemas.microsoft.com/office/drawing/2014/main" id="{72728530-2B7B-1749-8472-C669E828CA3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59" name="Group 132">
                        <a:extLst>
                          <a:ext uri="{FF2B5EF4-FFF2-40B4-BE49-F238E27FC236}">
                            <a16:creationId xmlns:a16="http://schemas.microsoft.com/office/drawing/2014/main" id="{7350D257-1A90-0B43-A1AB-3AC294B9FF1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60" name="Oval 133">
                          <a:extLst>
                            <a:ext uri="{FF2B5EF4-FFF2-40B4-BE49-F238E27FC236}">
                              <a16:creationId xmlns:a16="http://schemas.microsoft.com/office/drawing/2014/main" id="{ED188689-3868-1B4D-8A3D-5A646BDF8B5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61" name="Line 134">
                          <a:extLst>
                            <a:ext uri="{FF2B5EF4-FFF2-40B4-BE49-F238E27FC236}">
                              <a16:creationId xmlns:a16="http://schemas.microsoft.com/office/drawing/2014/main" id="{E9F77464-79E3-4D48-B7C5-D6BFEB8374D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7" name="Group 135">
                      <a:extLst>
                        <a:ext uri="{FF2B5EF4-FFF2-40B4-BE49-F238E27FC236}">
                          <a16:creationId xmlns:a16="http://schemas.microsoft.com/office/drawing/2014/main" id="{304C9983-8D6A-D34A-81DE-A729BD3EB17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52" y="279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48" name="Oval 136">
                        <a:extLst>
                          <a:ext uri="{FF2B5EF4-FFF2-40B4-BE49-F238E27FC236}">
                            <a16:creationId xmlns:a16="http://schemas.microsoft.com/office/drawing/2014/main" id="{A926523A-9FB4-FA42-A92B-38E8F8F133D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49" name="Line 137">
                        <a:extLst>
                          <a:ext uri="{FF2B5EF4-FFF2-40B4-BE49-F238E27FC236}">
                            <a16:creationId xmlns:a16="http://schemas.microsoft.com/office/drawing/2014/main" id="{25ECE179-56F7-844A-BD51-61071F8FBF1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50" name="Group 138">
                        <a:extLst>
                          <a:ext uri="{FF2B5EF4-FFF2-40B4-BE49-F238E27FC236}">
                            <a16:creationId xmlns:a16="http://schemas.microsoft.com/office/drawing/2014/main" id="{B44C87DF-3ECB-4541-B8F1-E96DD513AE3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54" name="Oval 139">
                          <a:extLst>
                            <a:ext uri="{FF2B5EF4-FFF2-40B4-BE49-F238E27FC236}">
                              <a16:creationId xmlns:a16="http://schemas.microsoft.com/office/drawing/2014/main" id="{35464014-68F9-874C-B925-D27D7577B6B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55" name="Line 140">
                          <a:extLst>
                            <a:ext uri="{FF2B5EF4-FFF2-40B4-BE49-F238E27FC236}">
                              <a16:creationId xmlns:a16="http://schemas.microsoft.com/office/drawing/2014/main" id="{1B7DAD29-5E88-8749-8D59-CB6E5563A11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51" name="Group 141">
                        <a:extLst>
                          <a:ext uri="{FF2B5EF4-FFF2-40B4-BE49-F238E27FC236}">
                            <a16:creationId xmlns:a16="http://schemas.microsoft.com/office/drawing/2014/main" id="{ED9A5924-C8EB-004B-AB3E-92B5E861C4A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52" name="Oval 142">
                          <a:extLst>
                            <a:ext uri="{FF2B5EF4-FFF2-40B4-BE49-F238E27FC236}">
                              <a16:creationId xmlns:a16="http://schemas.microsoft.com/office/drawing/2014/main" id="{DA0A63FF-3062-954E-A174-0A6DB3906DC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53" name="Line 143">
                          <a:extLst>
                            <a:ext uri="{FF2B5EF4-FFF2-40B4-BE49-F238E27FC236}">
                              <a16:creationId xmlns:a16="http://schemas.microsoft.com/office/drawing/2014/main" id="{E01EDB11-59E8-664F-9F4D-4FD574272CB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8" name="Group 144">
                      <a:extLst>
                        <a:ext uri="{FF2B5EF4-FFF2-40B4-BE49-F238E27FC236}">
                          <a16:creationId xmlns:a16="http://schemas.microsoft.com/office/drawing/2014/main" id="{04A6ED9B-DD9D-A945-A5CA-437F363EE77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6200000">
                      <a:off x="627" y="5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37" name="Oval 145">
                        <a:extLst>
                          <a:ext uri="{FF2B5EF4-FFF2-40B4-BE49-F238E27FC236}">
                            <a16:creationId xmlns:a16="http://schemas.microsoft.com/office/drawing/2014/main" id="{63937578-336E-FF4D-B34C-8DCA5C8C7D2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38" name="Line 146">
                        <a:extLst>
                          <a:ext uri="{FF2B5EF4-FFF2-40B4-BE49-F238E27FC236}">
                            <a16:creationId xmlns:a16="http://schemas.microsoft.com/office/drawing/2014/main" id="{E841C806-C9EC-A34A-AB85-38080CD5765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39" name="Group 147">
                        <a:extLst>
                          <a:ext uri="{FF2B5EF4-FFF2-40B4-BE49-F238E27FC236}">
                            <a16:creationId xmlns:a16="http://schemas.microsoft.com/office/drawing/2014/main" id="{60AD8A2A-1A7F-D841-8FDD-556FCE40DC5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45" name="Oval 148">
                          <a:extLst>
                            <a:ext uri="{FF2B5EF4-FFF2-40B4-BE49-F238E27FC236}">
                              <a16:creationId xmlns:a16="http://schemas.microsoft.com/office/drawing/2014/main" id="{81BD5EB4-D53C-9148-89A5-2E8740C6518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47" name="Line 149">
                          <a:extLst>
                            <a:ext uri="{FF2B5EF4-FFF2-40B4-BE49-F238E27FC236}">
                              <a16:creationId xmlns:a16="http://schemas.microsoft.com/office/drawing/2014/main" id="{0D7D3CCD-83B7-C347-AF77-242E263226B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40" name="Group 150">
                        <a:extLst>
                          <a:ext uri="{FF2B5EF4-FFF2-40B4-BE49-F238E27FC236}">
                            <a16:creationId xmlns:a16="http://schemas.microsoft.com/office/drawing/2014/main" id="{6C26637A-7A38-9149-8484-0DFD2059CA5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41" name="Oval 151">
                          <a:extLst>
                            <a:ext uri="{FF2B5EF4-FFF2-40B4-BE49-F238E27FC236}">
                              <a16:creationId xmlns:a16="http://schemas.microsoft.com/office/drawing/2014/main" id="{150BDCB1-CF35-E442-89FB-AD798CD470D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43" name="Line 152">
                          <a:extLst>
                            <a:ext uri="{FF2B5EF4-FFF2-40B4-BE49-F238E27FC236}">
                              <a16:creationId xmlns:a16="http://schemas.microsoft.com/office/drawing/2014/main" id="{D03767FF-4577-634A-82E6-C82DA3D379D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9" name="Group 153">
                      <a:extLst>
                        <a:ext uri="{FF2B5EF4-FFF2-40B4-BE49-F238E27FC236}">
                          <a16:creationId xmlns:a16="http://schemas.microsoft.com/office/drawing/2014/main" id="{29F153A5-A0E2-6943-B726-673B650AC1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8900000">
                      <a:off x="564" y="71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29" name="Oval 154">
                        <a:extLst>
                          <a:ext uri="{FF2B5EF4-FFF2-40B4-BE49-F238E27FC236}">
                            <a16:creationId xmlns:a16="http://schemas.microsoft.com/office/drawing/2014/main" id="{2A299392-E1ED-4E43-930D-71BD8508011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30" name="Line 155">
                        <a:extLst>
                          <a:ext uri="{FF2B5EF4-FFF2-40B4-BE49-F238E27FC236}">
                            <a16:creationId xmlns:a16="http://schemas.microsoft.com/office/drawing/2014/main" id="{09EC2BF7-E738-8E4A-BA82-5113CF38347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31" name="Group 156">
                        <a:extLst>
                          <a:ext uri="{FF2B5EF4-FFF2-40B4-BE49-F238E27FC236}">
                            <a16:creationId xmlns:a16="http://schemas.microsoft.com/office/drawing/2014/main" id="{DC0D2B2F-9B45-744D-A434-EA22C318483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35" name="Oval 157">
                          <a:extLst>
                            <a:ext uri="{FF2B5EF4-FFF2-40B4-BE49-F238E27FC236}">
                              <a16:creationId xmlns:a16="http://schemas.microsoft.com/office/drawing/2014/main" id="{980E38EE-E571-E046-8A3D-524288CB387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36" name="Line 158">
                          <a:extLst>
                            <a:ext uri="{FF2B5EF4-FFF2-40B4-BE49-F238E27FC236}">
                              <a16:creationId xmlns:a16="http://schemas.microsoft.com/office/drawing/2014/main" id="{D35CF723-4233-E24E-ADEC-575972A69C3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32" name="Group 159">
                        <a:extLst>
                          <a:ext uri="{FF2B5EF4-FFF2-40B4-BE49-F238E27FC236}">
                            <a16:creationId xmlns:a16="http://schemas.microsoft.com/office/drawing/2014/main" id="{016CFB12-69D7-344F-AB83-565CE408730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33" name="Oval 160">
                          <a:extLst>
                            <a:ext uri="{FF2B5EF4-FFF2-40B4-BE49-F238E27FC236}">
                              <a16:creationId xmlns:a16="http://schemas.microsoft.com/office/drawing/2014/main" id="{9195DDA4-50EA-C245-A588-CDFAF24802B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34" name="Line 161">
                          <a:extLst>
                            <a:ext uri="{FF2B5EF4-FFF2-40B4-BE49-F238E27FC236}">
                              <a16:creationId xmlns:a16="http://schemas.microsoft.com/office/drawing/2014/main" id="{71569D02-29B8-F448-906A-CC48655F2B02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0" name="Group 162">
                      <a:extLst>
                        <a:ext uri="{FF2B5EF4-FFF2-40B4-BE49-F238E27FC236}">
                          <a16:creationId xmlns:a16="http://schemas.microsoft.com/office/drawing/2014/main" id="{5D35E271-F275-7647-9FEF-96A9239782F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171" y="74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21" name="Oval 163">
                        <a:extLst>
                          <a:ext uri="{FF2B5EF4-FFF2-40B4-BE49-F238E27FC236}">
                            <a16:creationId xmlns:a16="http://schemas.microsoft.com/office/drawing/2014/main" id="{0B47280D-490F-DC4C-8BFC-6F8F20F965A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22" name="Line 164">
                        <a:extLst>
                          <a:ext uri="{FF2B5EF4-FFF2-40B4-BE49-F238E27FC236}">
                            <a16:creationId xmlns:a16="http://schemas.microsoft.com/office/drawing/2014/main" id="{7A15378B-782D-5D40-A966-850E0EE64E18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23" name="Group 165">
                        <a:extLst>
                          <a:ext uri="{FF2B5EF4-FFF2-40B4-BE49-F238E27FC236}">
                            <a16:creationId xmlns:a16="http://schemas.microsoft.com/office/drawing/2014/main" id="{93714224-8F64-494C-86A3-EDB17EB7D98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27" name="Oval 166">
                          <a:extLst>
                            <a:ext uri="{FF2B5EF4-FFF2-40B4-BE49-F238E27FC236}">
                              <a16:creationId xmlns:a16="http://schemas.microsoft.com/office/drawing/2014/main" id="{18226C38-14D1-5744-8809-9B9A69CF8D9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28" name="Line 167">
                          <a:extLst>
                            <a:ext uri="{FF2B5EF4-FFF2-40B4-BE49-F238E27FC236}">
                              <a16:creationId xmlns:a16="http://schemas.microsoft.com/office/drawing/2014/main" id="{73C08B53-2C15-7F40-8315-0F927157673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24" name="Group 168">
                        <a:extLst>
                          <a:ext uri="{FF2B5EF4-FFF2-40B4-BE49-F238E27FC236}">
                            <a16:creationId xmlns:a16="http://schemas.microsoft.com/office/drawing/2014/main" id="{4B227EE4-E43C-2842-B62A-808A9D27E8F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25" name="Oval 169">
                          <a:extLst>
                            <a:ext uri="{FF2B5EF4-FFF2-40B4-BE49-F238E27FC236}">
                              <a16:creationId xmlns:a16="http://schemas.microsoft.com/office/drawing/2014/main" id="{BE674C14-17B8-8A4F-895D-DB3E9208407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26" name="Line 170">
                          <a:extLst>
                            <a:ext uri="{FF2B5EF4-FFF2-40B4-BE49-F238E27FC236}">
                              <a16:creationId xmlns:a16="http://schemas.microsoft.com/office/drawing/2014/main" id="{DBB897C6-E6CD-5847-88F1-0F29FBB11CB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1" name="Group 171">
                      <a:extLst>
                        <a:ext uri="{FF2B5EF4-FFF2-40B4-BE49-F238E27FC236}">
                          <a16:creationId xmlns:a16="http://schemas.microsoft.com/office/drawing/2014/main" id="{453A1922-EEC6-7946-A9D6-6D150185015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13500000">
                      <a:off x="550" y="351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13" name="Oval 172">
                        <a:extLst>
                          <a:ext uri="{FF2B5EF4-FFF2-40B4-BE49-F238E27FC236}">
                            <a16:creationId xmlns:a16="http://schemas.microsoft.com/office/drawing/2014/main" id="{2C99C04A-A166-E246-8669-04320E1385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14" name="Line 173">
                        <a:extLst>
                          <a:ext uri="{FF2B5EF4-FFF2-40B4-BE49-F238E27FC236}">
                            <a16:creationId xmlns:a16="http://schemas.microsoft.com/office/drawing/2014/main" id="{F2A14577-B1EB-734D-ACCB-FC31993B7C2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15" name="Group 174">
                        <a:extLst>
                          <a:ext uri="{FF2B5EF4-FFF2-40B4-BE49-F238E27FC236}">
                            <a16:creationId xmlns:a16="http://schemas.microsoft.com/office/drawing/2014/main" id="{83A7AA60-2A54-FE4A-8803-01A2E7A0895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19" name="Oval 175">
                          <a:extLst>
                            <a:ext uri="{FF2B5EF4-FFF2-40B4-BE49-F238E27FC236}">
                              <a16:creationId xmlns:a16="http://schemas.microsoft.com/office/drawing/2014/main" id="{69E892D6-4360-484D-AA73-3BA911C7E14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20" name="Line 176">
                          <a:extLst>
                            <a:ext uri="{FF2B5EF4-FFF2-40B4-BE49-F238E27FC236}">
                              <a16:creationId xmlns:a16="http://schemas.microsoft.com/office/drawing/2014/main" id="{D1BAF7DA-A40B-8443-94BB-814BB512FE3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16" name="Group 177">
                        <a:extLst>
                          <a:ext uri="{FF2B5EF4-FFF2-40B4-BE49-F238E27FC236}">
                            <a16:creationId xmlns:a16="http://schemas.microsoft.com/office/drawing/2014/main" id="{1D90919A-7866-5C4D-8C14-28905B65706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17" name="Oval 178">
                          <a:extLst>
                            <a:ext uri="{FF2B5EF4-FFF2-40B4-BE49-F238E27FC236}">
                              <a16:creationId xmlns:a16="http://schemas.microsoft.com/office/drawing/2014/main" id="{7B6C2422-6701-454A-B67B-DB4C71D14BC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18" name="Line 179">
                          <a:extLst>
                            <a:ext uri="{FF2B5EF4-FFF2-40B4-BE49-F238E27FC236}">
                              <a16:creationId xmlns:a16="http://schemas.microsoft.com/office/drawing/2014/main" id="{DAD954FC-35AB-964C-8241-442C4E475AE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" name="Group 180">
                      <a:extLst>
                        <a:ext uri="{FF2B5EF4-FFF2-40B4-BE49-F238E27FC236}">
                          <a16:creationId xmlns:a16="http://schemas.microsoft.com/office/drawing/2014/main" id="{A4B795C5-A7E7-EE4A-89B6-323AC7B443D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184" y="345"/>
                      <a:ext cx="126" cy="129"/>
                      <a:chOff x="376" y="818"/>
                      <a:chExt cx="126" cy="129"/>
                    </a:xfrm>
                  </p:grpSpPr>
                  <p:sp>
                    <p:nvSpPr>
                      <p:cNvPr id="105" name="Oval 181">
                        <a:extLst>
                          <a:ext uri="{FF2B5EF4-FFF2-40B4-BE49-F238E27FC236}">
                            <a16:creationId xmlns:a16="http://schemas.microsoft.com/office/drawing/2014/main" id="{FB0990BD-29DE-694E-BA8F-D47C254A50D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" y="891"/>
                        <a:ext cx="93" cy="56"/>
                      </a:xfrm>
                      <a:prstGeom prst="ellipse">
                        <a:avLst/>
                      </a:prstGeom>
                      <a:solidFill>
                        <a:srgbClr val="E03506"/>
                      </a:solidFill>
                      <a:ln w="63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sp>
                    <p:nvSpPr>
                      <p:cNvPr id="106" name="Line 182">
                        <a:extLst>
                          <a:ext uri="{FF2B5EF4-FFF2-40B4-BE49-F238E27FC236}">
                            <a16:creationId xmlns:a16="http://schemas.microsoft.com/office/drawing/2014/main" id="{9967289C-1FE8-B546-A148-EC560C4A2DB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8" y="820"/>
                        <a:ext cx="0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a-DK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/>
                          <a:cs typeface="Helvetica"/>
                        </a:endParaRPr>
                      </a:p>
                    </p:txBody>
                  </p:sp>
                  <p:grpSp>
                    <p:nvGrpSpPr>
                      <p:cNvPr id="107" name="Group 183">
                        <a:extLst>
                          <a:ext uri="{FF2B5EF4-FFF2-40B4-BE49-F238E27FC236}">
                            <a16:creationId xmlns:a16="http://schemas.microsoft.com/office/drawing/2014/main" id="{E9F347A4-68E7-4540-B109-2FFE831EAE2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9" y="818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11" name="Oval 184">
                          <a:extLst>
                            <a:ext uri="{FF2B5EF4-FFF2-40B4-BE49-F238E27FC236}">
                              <a16:creationId xmlns:a16="http://schemas.microsoft.com/office/drawing/2014/main" id="{951DB624-9851-2445-B21B-C851F554846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12" name="Line 185">
                          <a:extLst>
                            <a:ext uri="{FF2B5EF4-FFF2-40B4-BE49-F238E27FC236}">
                              <a16:creationId xmlns:a16="http://schemas.microsoft.com/office/drawing/2014/main" id="{2316C72E-EB10-A044-A861-7219AF3F209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  <p:grpSp>
                    <p:nvGrpSpPr>
                      <p:cNvPr id="108" name="Group 186">
                        <a:extLst>
                          <a:ext uri="{FF2B5EF4-FFF2-40B4-BE49-F238E27FC236}">
                            <a16:creationId xmlns:a16="http://schemas.microsoft.com/office/drawing/2014/main" id="{92897D32-DF1C-F842-91A1-2A38256C850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6" y="820"/>
                        <a:ext cx="93" cy="109"/>
                        <a:chOff x="393" y="844"/>
                        <a:chExt cx="93" cy="109"/>
                      </a:xfrm>
                    </p:grpSpPr>
                    <p:sp>
                      <p:nvSpPr>
                        <p:cNvPr id="109" name="Oval 187">
                          <a:extLst>
                            <a:ext uri="{FF2B5EF4-FFF2-40B4-BE49-F238E27FC236}">
                              <a16:creationId xmlns:a16="http://schemas.microsoft.com/office/drawing/2014/main" id="{9FD8577E-12DB-2748-B6CD-596D7FFEB28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3" y="897"/>
                          <a:ext cx="93" cy="56"/>
                        </a:xfrm>
                        <a:prstGeom prst="ellipse">
                          <a:avLst/>
                        </a:prstGeom>
                        <a:solidFill>
                          <a:srgbClr val="E03506"/>
                        </a:solidFill>
                        <a:ln w="63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  <p:sp>
                      <p:nvSpPr>
                        <p:cNvPr id="110" name="Line 188">
                          <a:extLst>
                            <a:ext uri="{FF2B5EF4-FFF2-40B4-BE49-F238E27FC236}">
                              <a16:creationId xmlns:a16="http://schemas.microsoft.com/office/drawing/2014/main" id="{FA592A93-39CC-C54A-AAB9-9327FC890EA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8" y="844"/>
                          <a:ext cx="0" cy="5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a-DK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Helvetica"/>
                            <a:cs typeface="Helvetica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03" name="Freeform 189">
                      <a:extLst>
                        <a:ext uri="{FF2B5EF4-FFF2-40B4-BE49-F238E27FC236}">
                          <a16:creationId xmlns:a16="http://schemas.microsoft.com/office/drawing/2014/main" id="{E4EC9C77-86EA-A846-A4E4-1DF7350C20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3" y="543"/>
                      <a:ext cx="54" cy="150"/>
                    </a:xfrm>
                    <a:custGeom>
                      <a:avLst/>
                      <a:gdLst>
                        <a:gd name="T0" fmla="*/ 0 w 54"/>
                        <a:gd name="T1" fmla="*/ 0 h 150"/>
                        <a:gd name="T2" fmla="*/ 21 w 54"/>
                        <a:gd name="T3" fmla="*/ 12 h 150"/>
                        <a:gd name="T4" fmla="*/ 30 w 54"/>
                        <a:gd name="T5" fmla="*/ 39 h 150"/>
                        <a:gd name="T6" fmla="*/ 30 w 54"/>
                        <a:gd name="T7" fmla="*/ 123 h 150"/>
                        <a:gd name="T8" fmla="*/ 54 w 54"/>
                        <a:gd name="T9" fmla="*/ 150 h 1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150">
                          <a:moveTo>
                            <a:pt x="0" y="0"/>
                          </a:moveTo>
                          <a:cubicBezTo>
                            <a:pt x="8" y="3"/>
                            <a:pt x="16" y="6"/>
                            <a:pt x="21" y="12"/>
                          </a:cubicBezTo>
                          <a:cubicBezTo>
                            <a:pt x="26" y="18"/>
                            <a:pt x="29" y="21"/>
                            <a:pt x="30" y="39"/>
                          </a:cubicBezTo>
                          <a:cubicBezTo>
                            <a:pt x="31" y="57"/>
                            <a:pt x="26" y="105"/>
                            <a:pt x="30" y="123"/>
                          </a:cubicBezTo>
                          <a:cubicBezTo>
                            <a:pt x="34" y="141"/>
                            <a:pt x="49" y="146"/>
                            <a:pt x="54" y="15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104" name="Freeform 190">
                      <a:extLst>
                        <a:ext uri="{FF2B5EF4-FFF2-40B4-BE49-F238E27FC236}">
                          <a16:creationId xmlns:a16="http://schemas.microsoft.com/office/drawing/2014/main" id="{349135D3-34BC-FE4F-9930-F14E681FDF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5" y="525"/>
                      <a:ext cx="97" cy="141"/>
                    </a:xfrm>
                    <a:custGeom>
                      <a:avLst/>
                      <a:gdLst>
                        <a:gd name="T0" fmla="*/ 5 w 97"/>
                        <a:gd name="T1" fmla="*/ 0 h 141"/>
                        <a:gd name="T2" fmla="*/ 2 w 97"/>
                        <a:gd name="T3" fmla="*/ 27 h 141"/>
                        <a:gd name="T4" fmla="*/ 17 w 97"/>
                        <a:gd name="T5" fmla="*/ 45 h 141"/>
                        <a:gd name="T6" fmla="*/ 86 w 97"/>
                        <a:gd name="T7" fmla="*/ 105 h 141"/>
                        <a:gd name="T8" fmla="*/ 86 w 97"/>
                        <a:gd name="T9" fmla="*/ 141 h 1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7" h="141">
                          <a:moveTo>
                            <a:pt x="5" y="0"/>
                          </a:moveTo>
                          <a:cubicBezTo>
                            <a:pt x="2" y="10"/>
                            <a:pt x="0" y="20"/>
                            <a:pt x="2" y="27"/>
                          </a:cubicBezTo>
                          <a:cubicBezTo>
                            <a:pt x="4" y="34"/>
                            <a:pt x="3" y="32"/>
                            <a:pt x="17" y="45"/>
                          </a:cubicBezTo>
                          <a:cubicBezTo>
                            <a:pt x="31" y="58"/>
                            <a:pt x="75" y="89"/>
                            <a:pt x="86" y="105"/>
                          </a:cubicBezTo>
                          <a:cubicBezTo>
                            <a:pt x="97" y="121"/>
                            <a:pt x="86" y="135"/>
                            <a:pt x="86" y="14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grpSp>
                <p:nvGrpSpPr>
                  <p:cNvPr id="89" name="Gruppe 668">
                    <a:extLst>
                      <a:ext uri="{FF2B5EF4-FFF2-40B4-BE49-F238E27FC236}">
                        <a16:creationId xmlns:a16="http://schemas.microsoft.com/office/drawing/2014/main" id="{F694785C-9E43-924F-BE9A-CD1A2F31ABE9}"/>
                      </a:ext>
                    </a:extLst>
                  </p:cNvPr>
                  <p:cNvGrpSpPr/>
                  <p:nvPr/>
                </p:nvGrpSpPr>
                <p:grpSpPr>
                  <a:xfrm>
                    <a:off x="4052912" y="4033986"/>
                    <a:ext cx="720080" cy="792088"/>
                    <a:chOff x="1403648" y="2852936"/>
                    <a:chExt cx="720080" cy="792088"/>
                  </a:xfrm>
                </p:grpSpPr>
                <p:sp>
                  <p:nvSpPr>
                    <p:cNvPr id="91" name="Ellipse 669">
                      <a:extLst>
                        <a:ext uri="{FF2B5EF4-FFF2-40B4-BE49-F238E27FC236}">
                          <a16:creationId xmlns:a16="http://schemas.microsoft.com/office/drawing/2014/main" id="{E33E1F2E-A7FD-6343-9FFC-BD474064E2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3648" y="2852936"/>
                      <a:ext cx="720080" cy="792088"/>
                    </a:xfrm>
                    <a:prstGeom prst="ellipse">
                      <a:avLst/>
                    </a:prstGeom>
                    <a:solidFill>
                      <a:srgbClr val="F79646">
                        <a:lumMod val="60000"/>
                        <a:lumOff val="40000"/>
                      </a:srgbClr>
                    </a:solidFill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  <p:sp>
                  <p:nvSpPr>
                    <p:cNvPr id="92" name="Ellipse 670">
                      <a:extLst>
                        <a:ext uri="{FF2B5EF4-FFF2-40B4-BE49-F238E27FC236}">
                          <a16:creationId xmlns:a16="http://schemas.microsoft.com/office/drawing/2014/main" id="{7E79670B-AB74-1A43-9C5C-A047954DF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656" y="3010711"/>
                      <a:ext cx="432048" cy="49399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cs typeface="Helvetica"/>
                      </a:endParaRPr>
                    </a:p>
                  </p:txBody>
                </p:sp>
              </p:grpSp>
              <p:sp>
                <p:nvSpPr>
                  <p:cNvPr id="90" name="Lyn 680">
                    <a:extLst>
                      <a:ext uri="{FF2B5EF4-FFF2-40B4-BE49-F238E27FC236}">
                        <a16:creationId xmlns:a16="http://schemas.microsoft.com/office/drawing/2014/main" id="{17080805-5FC1-7241-AFCB-02835EDD7FA2}"/>
                      </a:ext>
                    </a:extLst>
                  </p:cNvPr>
                  <p:cNvSpPr/>
                  <p:nvPr/>
                </p:nvSpPr>
                <p:spPr>
                  <a:xfrm rot="1512160">
                    <a:off x="2362946" y="2444056"/>
                    <a:ext cx="358996" cy="648074"/>
                  </a:xfrm>
                  <a:prstGeom prst="lightningBolt">
                    <a:avLst/>
                  </a:prstGeom>
                  <a:solidFill>
                    <a:srgbClr val="FFC000"/>
                  </a:solidFill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cs typeface="Helvetica"/>
                    </a:endParaRPr>
                  </a:p>
                </p:txBody>
              </p:sp>
            </p:grpSp>
            <p:sp>
              <p:nvSpPr>
                <p:cNvPr id="74" name="Ellipse 697">
                  <a:extLst>
                    <a:ext uri="{FF2B5EF4-FFF2-40B4-BE49-F238E27FC236}">
                      <a16:creationId xmlns:a16="http://schemas.microsoft.com/office/drawing/2014/main" id="{3B7B637F-4EC6-9243-8FBD-8F55DD88C419}"/>
                    </a:ext>
                  </a:extLst>
                </p:cNvPr>
                <p:cNvSpPr/>
                <p:nvPr/>
              </p:nvSpPr>
              <p:spPr>
                <a:xfrm>
                  <a:off x="3979586" y="4386983"/>
                  <a:ext cx="720080" cy="792088"/>
                </a:xfrm>
                <a:prstGeom prst="ellipse">
                  <a:avLst/>
                </a:prstGeom>
                <a:solidFill>
                  <a:srgbClr val="F79646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75" name="Ellipse 699">
                  <a:extLst>
                    <a:ext uri="{FF2B5EF4-FFF2-40B4-BE49-F238E27FC236}">
                      <a16:creationId xmlns:a16="http://schemas.microsoft.com/office/drawing/2014/main" id="{017C6398-C473-CB4B-A203-01D429BFB14A}"/>
                    </a:ext>
                  </a:extLst>
                </p:cNvPr>
                <p:cNvSpPr/>
                <p:nvPr/>
              </p:nvSpPr>
              <p:spPr>
                <a:xfrm>
                  <a:off x="4725916" y="4206818"/>
                  <a:ext cx="720080" cy="792088"/>
                </a:xfrm>
                <a:prstGeom prst="ellipse">
                  <a:avLst/>
                </a:prstGeom>
                <a:solidFill>
                  <a:srgbClr val="F79646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71" name="Ellipse 700">
                <a:extLst>
                  <a:ext uri="{FF2B5EF4-FFF2-40B4-BE49-F238E27FC236}">
                    <a16:creationId xmlns:a16="http://schemas.microsoft.com/office/drawing/2014/main" id="{0A98B431-4FC7-1243-983C-BBA4E5B200D8}"/>
                  </a:ext>
                </a:extLst>
              </p:cNvPr>
              <p:cNvSpPr/>
              <p:nvPr/>
            </p:nvSpPr>
            <p:spPr>
              <a:xfrm>
                <a:off x="4760609" y="3011158"/>
                <a:ext cx="432048" cy="493993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72" name="Ellipse 703">
                <a:extLst>
                  <a:ext uri="{FF2B5EF4-FFF2-40B4-BE49-F238E27FC236}">
                    <a16:creationId xmlns:a16="http://schemas.microsoft.com/office/drawing/2014/main" id="{D51F1D46-386C-4747-B54F-E6E7C1501FA8}"/>
                  </a:ext>
                </a:extLst>
              </p:cNvPr>
              <p:cNvSpPr/>
              <p:nvPr/>
            </p:nvSpPr>
            <p:spPr>
              <a:xfrm>
                <a:off x="4047344" y="3194505"/>
                <a:ext cx="432048" cy="493993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sp>
          <p:nvSpPr>
            <p:cNvPr id="65" name="Pladsholder til indhold 2">
              <a:extLst>
                <a:ext uri="{FF2B5EF4-FFF2-40B4-BE49-F238E27FC236}">
                  <a16:creationId xmlns:a16="http://schemas.microsoft.com/office/drawing/2014/main" id="{A73538F4-7E07-DB41-BDC0-C5170649A66A}"/>
                </a:ext>
              </a:extLst>
            </p:cNvPr>
            <p:cNvSpPr txBox="1">
              <a:spLocks/>
            </p:cNvSpPr>
            <p:nvPr/>
          </p:nvSpPr>
          <p:spPr>
            <a:xfrm>
              <a:off x="3436876" y="4855535"/>
              <a:ext cx="648072" cy="3632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ART</a:t>
              </a:r>
            </a:p>
          </p:txBody>
        </p:sp>
        <p:sp>
          <p:nvSpPr>
            <p:cNvPr id="66" name="Pladsholder til indhold 2">
              <a:extLst>
                <a:ext uri="{FF2B5EF4-FFF2-40B4-BE49-F238E27FC236}">
                  <a16:creationId xmlns:a16="http://schemas.microsoft.com/office/drawing/2014/main" id="{33C8B99D-DE30-D14C-944F-95A0C9784C9B}"/>
                </a:ext>
              </a:extLst>
            </p:cNvPr>
            <p:cNvSpPr txBox="1">
              <a:spLocks/>
            </p:cNvSpPr>
            <p:nvPr/>
          </p:nvSpPr>
          <p:spPr>
            <a:xfrm>
              <a:off x="5336537" y="4388162"/>
              <a:ext cx="648072" cy="3632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ART</a:t>
              </a:r>
            </a:p>
          </p:txBody>
        </p:sp>
        <p:sp>
          <p:nvSpPr>
            <p:cNvPr id="67" name="Pladsholder til indhold 2">
              <a:extLst>
                <a:ext uri="{FF2B5EF4-FFF2-40B4-BE49-F238E27FC236}">
                  <a16:creationId xmlns:a16="http://schemas.microsoft.com/office/drawing/2014/main" id="{DD9848AC-2FEB-D443-ADAC-EDB49ADEEE6E}"/>
                </a:ext>
              </a:extLst>
            </p:cNvPr>
            <p:cNvSpPr txBox="1">
              <a:spLocks/>
            </p:cNvSpPr>
            <p:nvPr/>
          </p:nvSpPr>
          <p:spPr>
            <a:xfrm>
              <a:off x="5060405" y="3806174"/>
              <a:ext cx="648072" cy="3632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ART</a:t>
              </a:r>
            </a:p>
          </p:txBody>
        </p:sp>
        <p:sp>
          <p:nvSpPr>
            <p:cNvPr id="68" name="Pladsholder til indhold 2">
              <a:extLst>
                <a:ext uri="{FF2B5EF4-FFF2-40B4-BE49-F238E27FC236}">
                  <a16:creationId xmlns:a16="http://schemas.microsoft.com/office/drawing/2014/main" id="{EF507190-41D9-4141-80E1-52710E5CD0D4}"/>
                </a:ext>
              </a:extLst>
            </p:cNvPr>
            <p:cNvSpPr txBox="1">
              <a:spLocks/>
            </p:cNvSpPr>
            <p:nvPr/>
          </p:nvSpPr>
          <p:spPr>
            <a:xfrm>
              <a:off x="4476400" y="4946462"/>
              <a:ext cx="648072" cy="3632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ART</a:t>
              </a:r>
            </a:p>
          </p:txBody>
        </p:sp>
        <p:sp>
          <p:nvSpPr>
            <p:cNvPr id="69" name="Pladsholder til indhold 2">
              <a:extLst>
                <a:ext uri="{FF2B5EF4-FFF2-40B4-BE49-F238E27FC236}">
                  <a16:creationId xmlns:a16="http://schemas.microsoft.com/office/drawing/2014/main" id="{6C189991-F116-3442-8662-3BEC0125F075}"/>
                </a:ext>
              </a:extLst>
            </p:cNvPr>
            <p:cNvSpPr txBox="1">
              <a:spLocks/>
            </p:cNvSpPr>
            <p:nvPr/>
          </p:nvSpPr>
          <p:spPr>
            <a:xfrm>
              <a:off x="3476708" y="4333498"/>
              <a:ext cx="648072" cy="3632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ART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49AD22-74C5-464B-86DF-6B832306770F}"/>
              </a:ext>
            </a:extLst>
          </p:cNvPr>
          <p:cNvSpPr txBox="1"/>
          <p:nvPr/>
        </p:nvSpPr>
        <p:spPr>
          <a:xfrm>
            <a:off x="120323" y="4615092"/>
            <a:ext cx="8772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Archin</a:t>
            </a:r>
            <a:r>
              <a:rPr lang="en-US" sz="1100" dirty="0"/>
              <a:t> Nature 2012; </a:t>
            </a:r>
            <a:r>
              <a:rPr lang="en-US" sz="1100" dirty="0" err="1"/>
              <a:t>Vandergeeten</a:t>
            </a:r>
            <a:r>
              <a:rPr lang="en-US" sz="1100" dirty="0"/>
              <a:t> Blood 2013; </a:t>
            </a:r>
            <a:r>
              <a:rPr lang="en-US" sz="1100" dirty="0" err="1"/>
              <a:t>Archin</a:t>
            </a:r>
            <a:r>
              <a:rPr lang="en-US" sz="1100" dirty="0"/>
              <a:t> JID 2014; Elliott </a:t>
            </a:r>
            <a:r>
              <a:rPr lang="en-US" sz="1100" dirty="0" err="1"/>
              <a:t>Plos</a:t>
            </a:r>
            <a:r>
              <a:rPr lang="en-US" sz="1100" dirty="0"/>
              <a:t> Path 2014, Rasmussen Lancet HIV 2014; </a:t>
            </a:r>
            <a:r>
              <a:rPr lang="en-US" sz="1100" dirty="0" err="1"/>
              <a:t>Sogaard</a:t>
            </a:r>
            <a:r>
              <a:rPr lang="en-US" sz="1100" dirty="0"/>
              <a:t> </a:t>
            </a:r>
            <a:r>
              <a:rPr lang="en-US" sz="1100" dirty="0" err="1"/>
              <a:t>Plos</a:t>
            </a:r>
            <a:r>
              <a:rPr lang="en-US" sz="1100" dirty="0"/>
              <a:t> Path 2015; Elliott Lancet HIV 2015; </a:t>
            </a:r>
            <a:r>
              <a:rPr lang="en-US" sz="1100" dirty="0" err="1"/>
              <a:t>Leth</a:t>
            </a:r>
            <a:r>
              <a:rPr lang="en-US" sz="1100" dirty="0"/>
              <a:t> Lancet HIV 2016; Gutierrez AIDS 2016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818BC84-8DB3-EC44-A799-B8E772772A45}"/>
              </a:ext>
            </a:extLst>
          </p:cNvPr>
          <p:cNvSpPr/>
          <p:nvPr/>
        </p:nvSpPr>
        <p:spPr>
          <a:xfrm>
            <a:off x="2183998" y="2100877"/>
            <a:ext cx="1001127" cy="1517781"/>
          </a:xfrm>
          <a:custGeom>
            <a:avLst/>
            <a:gdLst>
              <a:gd name="connsiteX0" fmla="*/ 0 w 527825"/>
              <a:gd name="connsiteY0" fmla="*/ 624469 h 1071461"/>
              <a:gd name="connsiteX1" fmla="*/ 208156 w 527825"/>
              <a:gd name="connsiteY1" fmla="*/ 1048215 h 1071461"/>
              <a:gd name="connsiteX2" fmla="*/ 527825 w 527825"/>
              <a:gd name="connsiteY2" fmla="*/ 0 h 107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825" h="1071461">
                <a:moveTo>
                  <a:pt x="0" y="624469"/>
                </a:moveTo>
                <a:cubicBezTo>
                  <a:pt x="60092" y="888381"/>
                  <a:pt x="120185" y="1152293"/>
                  <a:pt x="208156" y="1048215"/>
                </a:cubicBezTo>
                <a:cubicBezTo>
                  <a:pt x="296127" y="944137"/>
                  <a:pt x="411976" y="472068"/>
                  <a:pt x="527825" y="0"/>
                </a:cubicBezTo>
              </a:path>
            </a:pathLst>
          </a:custGeom>
          <a:noFill/>
          <a:ln w="381000">
            <a:solidFill>
              <a:srgbClr val="0651A4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ED4FF59B-CF8A-084E-93C4-CDFDCB73251C}"/>
              </a:ext>
            </a:extLst>
          </p:cNvPr>
          <p:cNvSpPr/>
          <p:nvPr/>
        </p:nvSpPr>
        <p:spPr>
          <a:xfrm>
            <a:off x="5149609" y="1441610"/>
            <a:ext cx="1965104" cy="2952871"/>
          </a:xfrm>
          <a:prstGeom prst="mathMultiply">
            <a:avLst/>
          </a:prstGeom>
          <a:solidFill>
            <a:srgbClr val="0651A4">
              <a:alpha val="75000"/>
            </a:srgbClr>
          </a:solidFill>
          <a:ln w="9525">
            <a:solidFill>
              <a:schemeClr val="accent1">
                <a:shade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71805" y="327210"/>
            <a:ext cx="8064896" cy="585060"/>
          </a:xfrm>
        </p:spPr>
        <p:txBody>
          <a:bodyPr/>
          <a:lstStyle/>
          <a:p>
            <a:r>
              <a:rPr lang="en-AU" dirty="0">
                <a:solidFill>
                  <a:srgbClr val="0651A4"/>
                </a:solidFill>
                <a:latin typeface="Helvetica" pitchFamily="2" charset="0"/>
                <a:cs typeface="Arial"/>
              </a:rPr>
              <a:t>Key questions in shock and kill</a:t>
            </a: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/>
          <p:nvPr/>
        </p:nvCxnSpPr>
        <p:spPr>
          <a:xfrm>
            <a:off x="251520" y="915566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1257AF2C-0796-FD49-8C17-150E9F49AD31}"/>
              </a:ext>
            </a:extLst>
          </p:cNvPr>
          <p:cNvSpPr txBox="1">
            <a:spLocks/>
          </p:cNvSpPr>
          <p:nvPr/>
        </p:nvSpPr>
        <p:spPr>
          <a:xfrm>
            <a:off x="395536" y="1131590"/>
            <a:ext cx="7200800" cy="36003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Helvetica" panose="020B0604020202020204" pitchFamily="34" charset="0"/>
              </a:rPr>
              <a:t>Are there more potent agents or approaches with better specificity?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Helvetica" panose="020B0604020202020204" pitchFamily="34" charset="0"/>
              </a:rPr>
              <a:t>Could immunomodulatory or pro-apoptotic agents that also reverse latency play a role in cure research?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Helvetica" panose="020B0604020202020204" pitchFamily="34" charset="0"/>
              </a:rPr>
              <a:t>And if so - how do we reduce the risk of toxicities associated with these compounds?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Helvetica" panose="020B0604020202020204" pitchFamily="34" charset="0"/>
              </a:rPr>
              <a:t>Given the studies done so far what is the role of shock and kill going forward?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AU" altLang="en-US" sz="200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7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40960" cy="585059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Multiple latency-reversing agents have shown activity </a:t>
            </a: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/>
          <p:nvPr/>
        </p:nvCxnSpPr>
        <p:spPr>
          <a:xfrm>
            <a:off x="251520" y="699542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513CE3-A602-0D4D-9AA6-D32846F66775}"/>
              </a:ext>
            </a:extLst>
          </p:cNvPr>
          <p:cNvSpPr txBox="1"/>
          <p:nvPr/>
        </p:nvSpPr>
        <p:spPr>
          <a:xfrm>
            <a:off x="5061527" y="510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B4B1C-8491-3141-A69D-9FED5025D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27474"/>
            <a:ext cx="4506281" cy="4131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DFD31A-0BC5-FD42-8994-0DC767EDE6FA}"/>
              </a:ext>
            </a:extLst>
          </p:cNvPr>
          <p:cNvSpPr txBox="1"/>
          <p:nvPr/>
        </p:nvSpPr>
        <p:spPr>
          <a:xfrm>
            <a:off x="3184921" y="4866501"/>
            <a:ext cx="3336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i="1" dirty="0"/>
              <a:t>Kim, Anderson and Lewin. Cell Host Microbe 2018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D2C802-7151-184C-9291-C39C3018DED3}"/>
              </a:ext>
            </a:extLst>
          </p:cNvPr>
          <p:cNvCxnSpPr/>
          <p:nvPr/>
        </p:nvCxnSpPr>
        <p:spPr>
          <a:xfrm>
            <a:off x="5148353" y="925438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9F72876-71BE-0F48-A2F4-19F55DC3A757}"/>
              </a:ext>
            </a:extLst>
          </p:cNvPr>
          <p:cNvSpPr txBox="1"/>
          <p:nvPr/>
        </p:nvSpPr>
        <p:spPr>
          <a:xfrm>
            <a:off x="6084168" y="771550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Clinical trial complete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970764-7E0E-0A4D-BEEA-78DC6B383412}"/>
              </a:ext>
            </a:extLst>
          </p:cNvPr>
          <p:cNvCxnSpPr/>
          <p:nvPr/>
        </p:nvCxnSpPr>
        <p:spPr>
          <a:xfrm>
            <a:off x="5148353" y="1213470"/>
            <a:ext cx="792088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897E32-6E84-F44D-93A7-6B97BBFB883C}"/>
              </a:ext>
            </a:extLst>
          </p:cNvPr>
          <p:cNvSpPr txBox="1"/>
          <p:nvPr/>
        </p:nvSpPr>
        <p:spPr>
          <a:xfrm>
            <a:off x="6084168" y="1059582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Clinical trial ongoing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C0A01C-D92F-AE41-9256-37D704A85D79}"/>
              </a:ext>
            </a:extLst>
          </p:cNvPr>
          <p:cNvCxnSpPr>
            <a:cxnSpLocks/>
          </p:cNvCxnSpPr>
          <p:nvPr/>
        </p:nvCxnSpPr>
        <p:spPr>
          <a:xfrm flipH="1" flipV="1">
            <a:off x="1476828" y="2391730"/>
            <a:ext cx="646343" cy="2520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7E9EA5-6099-3B4C-9047-55E3665C8ECB}"/>
              </a:ext>
            </a:extLst>
          </p:cNvPr>
          <p:cNvCxnSpPr>
            <a:cxnSpLocks/>
          </p:cNvCxnSpPr>
          <p:nvPr/>
        </p:nvCxnSpPr>
        <p:spPr>
          <a:xfrm flipH="1">
            <a:off x="1361584" y="2847958"/>
            <a:ext cx="71924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103DED-5423-9D41-8E7F-EB50EA4B436B}"/>
              </a:ext>
            </a:extLst>
          </p:cNvPr>
          <p:cNvCxnSpPr>
            <a:cxnSpLocks/>
          </p:cNvCxnSpPr>
          <p:nvPr/>
        </p:nvCxnSpPr>
        <p:spPr>
          <a:xfrm flipH="1">
            <a:off x="2889746" y="2009212"/>
            <a:ext cx="427338" cy="50853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589EDD-A5B7-4A49-9880-449B946704AA}"/>
              </a:ext>
            </a:extLst>
          </p:cNvPr>
          <p:cNvCxnSpPr>
            <a:cxnSpLocks/>
          </p:cNvCxnSpPr>
          <p:nvPr/>
        </p:nvCxnSpPr>
        <p:spPr>
          <a:xfrm flipH="1">
            <a:off x="2957601" y="2391730"/>
            <a:ext cx="646343" cy="2520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671170-42BC-D14C-AC1C-6FE0722B1EDE}"/>
              </a:ext>
            </a:extLst>
          </p:cNvPr>
          <p:cNvCxnSpPr>
            <a:cxnSpLocks/>
          </p:cNvCxnSpPr>
          <p:nvPr/>
        </p:nvCxnSpPr>
        <p:spPr>
          <a:xfrm flipH="1">
            <a:off x="2999456" y="2847958"/>
            <a:ext cx="678225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A5BF31-B80A-814B-9AB0-B31922C0A28D}"/>
              </a:ext>
            </a:extLst>
          </p:cNvPr>
          <p:cNvCxnSpPr>
            <a:cxnSpLocks/>
          </p:cNvCxnSpPr>
          <p:nvPr/>
        </p:nvCxnSpPr>
        <p:spPr>
          <a:xfrm flipH="1" flipV="1">
            <a:off x="2889746" y="3147814"/>
            <a:ext cx="448824" cy="48650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9B5FDF-5E1A-6148-85FE-802F0B08E6E0}"/>
              </a:ext>
            </a:extLst>
          </p:cNvPr>
          <p:cNvCxnSpPr>
            <a:cxnSpLocks/>
          </p:cNvCxnSpPr>
          <p:nvPr/>
        </p:nvCxnSpPr>
        <p:spPr>
          <a:xfrm flipH="1">
            <a:off x="2080831" y="3212976"/>
            <a:ext cx="300706" cy="7269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2E56D90-2F1F-2142-8330-ED93EED0107A}"/>
              </a:ext>
            </a:extLst>
          </p:cNvPr>
          <p:cNvSpPr txBox="1">
            <a:spLocks/>
          </p:cNvSpPr>
          <p:nvPr/>
        </p:nvSpPr>
        <p:spPr>
          <a:xfrm>
            <a:off x="5195696" y="3752745"/>
            <a:ext cx="3460993" cy="335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-2238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anose="020B0604020202020204" pitchFamily="34" charset="0"/>
              </a:rPr>
              <a:t>TLR7 and TLR9 agonists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56A3D19-1606-0B44-B9E6-0A393B011088}"/>
              </a:ext>
            </a:extLst>
          </p:cNvPr>
          <p:cNvCxnSpPr/>
          <p:nvPr/>
        </p:nvCxnSpPr>
        <p:spPr>
          <a:xfrm>
            <a:off x="539552" y="1917238"/>
            <a:ext cx="432048" cy="202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154371F-CF88-7444-A2D0-B5077E430BCA}"/>
              </a:ext>
            </a:extLst>
          </p:cNvPr>
          <p:cNvCxnSpPr>
            <a:cxnSpLocks/>
          </p:cNvCxnSpPr>
          <p:nvPr/>
        </p:nvCxnSpPr>
        <p:spPr>
          <a:xfrm flipH="1">
            <a:off x="3779913" y="1284601"/>
            <a:ext cx="360039" cy="394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C2FB19C-1090-A745-AE00-810F4DB444A4}"/>
              </a:ext>
            </a:extLst>
          </p:cNvPr>
          <p:cNvCxnSpPr>
            <a:cxnSpLocks/>
          </p:cNvCxnSpPr>
          <p:nvPr/>
        </p:nvCxnSpPr>
        <p:spPr>
          <a:xfrm flipH="1">
            <a:off x="4139954" y="2139702"/>
            <a:ext cx="518124" cy="1635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A8D1497-C1AF-F244-8D9C-BB5DDDAAAB3D}"/>
              </a:ext>
            </a:extLst>
          </p:cNvPr>
          <p:cNvCxnSpPr>
            <a:cxnSpLocks/>
          </p:cNvCxnSpPr>
          <p:nvPr/>
        </p:nvCxnSpPr>
        <p:spPr>
          <a:xfrm flipH="1" flipV="1">
            <a:off x="3791772" y="4060299"/>
            <a:ext cx="348180" cy="275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C1509D8-A679-B243-85A1-4FD96A4840E5}"/>
              </a:ext>
            </a:extLst>
          </p:cNvPr>
          <p:cNvSpPr txBox="1">
            <a:spLocks/>
          </p:cNvSpPr>
          <p:nvPr/>
        </p:nvSpPr>
        <p:spPr>
          <a:xfrm>
            <a:off x="5235230" y="2700563"/>
            <a:ext cx="3603422" cy="7352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AU" altLang="en-US" sz="1600" b="1" u="sng" dirty="0">
                <a:latin typeface="Helvetica" panose="020B0604020202020204" pitchFamily="34" charset="0"/>
              </a:rPr>
              <a:t>Outline </a:t>
            </a:r>
          </a:p>
          <a:p>
            <a:pPr marL="223838" indent="-2238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anose="020B0604020202020204" pitchFamily="34" charset="0"/>
              </a:rPr>
              <a:t>Romidepsin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6B934828-A568-564A-818A-85BC61DA4323}"/>
              </a:ext>
            </a:extLst>
          </p:cNvPr>
          <p:cNvSpPr txBox="1">
            <a:spLocks/>
          </p:cNvSpPr>
          <p:nvPr/>
        </p:nvSpPr>
        <p:spPr>
          <a:xfrm>
            <a:off x="5195696" y="4148472"/>
            <a:ext cx="3603422" cy="438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-2238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anose="020B0604020202020204" pitchFamily="34" charset="0"/>
              </a:rPr>
              <a:t>Immune checkpoint inhibitors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007E85E8-4EBE-E347-88A4-CE2B3E0D0921}"/>
              </a:ext>
            </a:extLst>
          </p:cNvPr>
          <p:cNvSpPr txBox="1">
            <a:spLocks/>
          </p:cNvSpPr>
          <p:nvPr/>
        </p:nvSpPr>
        <p:spPr>
          <a:xfrm>
            <a:off x="5217050" y="3395286"/>
            <a:ext cx="3603422" cy="444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-2238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Helvetica" panose="020B0604020202020204" pitchFamily="34" charset="0"/>
              </a:rPr>
              <a:t>Discovering HIV-specific LRAs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61A117-A524-8246-BEC6-9F7EC0407BC2}"/>
              </a:ext>
            </a:extLst>
          </p:cNvPr>
          <p:cNvCxnSpPr>
            <a:cxnSpLocks/>
          </p:cNvCxnSpPr>
          <p:nvPr/>
        </p:nvCxnSpPr>
        <p:spPr>
          <a:xfrm flipV="1">
            <a:off x="895425" y="4060300"/>
            <a:ext cx="436215" cy="3691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C7EC4E1-ED28-E845-8F7C-ED81D1D52229}"/>
              </a:ext>
            </a:extLst>
          </p:cNvPr>
          <p:cNvSpPr txBox="1"/>
          <p:nvPr/>
        </p:nvSpPr>
        <p:spPr>
          <a:xfrm>
            <a:off x="4941396" y="1563638"/>
            <a:ext cx="4023091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600" b="1" dirty="0">
                <a:solidFill>
                  <a:schemeClr val="bg1"/>
                </a:solidFill>
              </a:rPr>
              <a:t>SMAC mimetic AZD5582 reversed SIV-latency with increases in plasma VL in 42-55% of macaques </a:t>
            </a:r>
          </a:p>
          <a:p>
            <a:pPr>
              <a:spcAft>
                <a:spcPts val="1200"/>
              </a:spcAft>
            </a:pPr>
            <a:r>
              <a:rPr lang="en-AU" sz="1100" b="1" i="1" dirty="0">
                <a:solidFill>
                  <a:schemeClr val="bg1"/>
                </a:solidFill>
              </a:rPr>
              <a:t>(</a:t>
            </a:r>
            <a:r>
              <a:rPr lang="en-AU" sz="1100" b="1" i="1" dirty="0" err="1">
                <a:solidFill>
                  <a:schemeClr val="bg1"/>
                </a:solidFill>
              </a:rPr>
              <a:t>Mavigner</a:t>
            </a:r>
            <a:r>
              <a:rPr lang="en-AU" sz="1100" b="1" i="1" dirty="0">
                <a:solidFill>
                  <a:schemeClr val="bg1"/>
                </a:solidFill>
              </a:rPr>
              <a:t>, Dunham, Margolis, </a:t>
            </a:r>
            <a:r>
              <a:rPr lang="en-AU" sz="1100" b="1" i="1" dirty="0" err="1">
                <a:solidFill>
                  <a:schemeClr val="bg1"/>
                </a:solidFill>
              </a:rPr>
              <a:t>Chahroudi</a:t>
            </a:r>
            <a:r>
              <a:rPr lang="en-AU" sz="1100" b="1" i="1" dirty="0">
                <a:solidFill>
                  <a:schemeClr val="bg1"/>
                </a:solidFill>
              </a:rPr>
              <a:t> et al CROI 2019)</a:t>
            </a:r>
          </a:p>
        </p:txBody>
      </p:sp>
    </p:spTree>
    <p:extLst>
      <p:ext uri="{BB962C8B-B14F-4D97-AF65-F5344CB8AC3E}">
        <p14:creationId xmlns:p14="http://schemas.microsoft.com/office/powerpoint/2010/main" val="456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5" grpId="0"/>
      <p:bldP spid="56" grpId="0"/>
      <p:bldP spid="57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D18EA3F-9528-8D47-8F04-62B1497A7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51670"/>
            <a:ext cx="3436953" cy="274956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FB2534C-710C-7544-A3D8-BB19EFD2A621}"/>
              </a:ext>
            </a:extLst>
          </p:cNvPr>
          <p:cNvSpPr/>
          <p:nvPr/>
        </p:nvSpPr>
        <p:spPr>
          <a:xfrm>
            <a:off x="6272422" y="1890254"/>
            <a:ext cx="1284786" cy="46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71805" y="123478"/>
            <a:ext cx="8064896" cy="585060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Do romidepsin really reverse latency?</a:t>
            </a:r>
          </a:p>
        </p:txBody>
      </p:sp>
      <p:cxnSp>
        <p:nvCxnSpPr>
          <p:cNvPr id="146" name="Lige forbindelse 143">
            <a:extLst>
              <a:ext uri="{FF2B5EF4-FFF2-40B4-BE49-F238E27FC236}">
                <a16:creationId xmlns:a16="http://schemas.microsoft.com/office/drawing/2014/main" id="{248A58D7-8BE2-C74B-A2AA-46FAD9A4A34E}"/>
              </a:ext>
            </a:extLst>
          </p:cNvPr>
          <p:cNvCxnSpPr/>
          <p:nvPr/>
        </p:nvCxnSpPr>
        <p:spPr>
          <a:xfrm>
            <a:off x="251520" y="699542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753E302-25A0-904D-B503-A58952233056}"/>
              </a:ext>
            </a:extLst>
          </p:cNvPr>
          <p:cNvSpPr/>
          <p:nvPr/>
        </p:nvSpPr>
        <p:spPr>
          <a:xfrm>
            <a:off x="747855" y="2038817"/>
            <a:ext cx="2880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DE118A-4EE8-1D44-BC8D-B425BD106E28}"/>
              </a:ext>
            </a:extLst>
          </p:cNvPr>
          <p:cNvSpPr txBox="1"/>
          <p:nvPr/>
        </p:nvSpPr>
        <p:spPr>
          <a:xfrm>
            <a:off x="320108" y="846819"/>
            <a:ext cx="850378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4 doses of romidepsin did not increase plasma or cell-associated HIV despite increases in histone acetylation and activated </a:t>
            </a:r>
            <a:r>
              <a:rPr lang="en-US" sz="1600" dirty="0" err="1"/>
              <a:t>NFkB</a:t>
            </a:r>
            <a:r>
              <a:rPr lang="en-US" sz="1600" dirty="0"/>
              <a:t> and P-TEFB </a:t>
            </a:r>
            <a:r>
              <a:rPr lang="en-US" sz="1200" dirty="0"/>
              <a:t>(McMahon, </a:t>
            </a:r>
            <a:r>
              <a:rPr lang="en-US" sz="1200" dirty="0" err="1"/>
              <a:t>Mellors</a:t>
            </a:r>
            <a:r>
              <a:rPr lang="en-US" sz="1200" dirty="0"/>
              <a:t> et al, CROI 2019)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 contrast, two previous studies demonstrated latency reversal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D1C93C-F54B-974D-8A23-10234ED84DF1}"/>
              </a:ext>
            </a:extLst>
          </p:cNvPr>
          <p:cNvSpPr/>
          <p:nvPr/>
        </p:nvSpPr>
        <p:spPr>
          <a:xfrm>
            <a:off x="3508229" y="1928596"/>
            <a:ext cx="631723" cy="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1A2A2D-A479-E74C-A6F1-B4DD0150BBAB}"/>
              </a:ext>
            </a:extLst>
          </p:cNvPr>
          <p:cNvSpPr/>
          <p:nvPr/>
        </p:nvSpPr>
        <p:spPr>
          <a:xfrm>
            <a:off x="4636463" y="1851670"/>
            <a:ext cx="1328970" cy="283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FC917A-C567-9244-BE97-EBE6C25AD317}"/>
              </a:ext>
            </a:extLst>
          </p:cNvPr>
          <p:cNvSpPr/>
          <p:nvPr/>
        </p:nvSpPr>
        <p:spPr>
          <a:xfrm>
            <a:off x="395536" y="4059565"/>
            <a:ext cx="487707" cy="168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6EAD1E-DEC0-AB4D-82E3-06E860994B13}"/>
              </a:ext>
            </a:extLst>
          </p:cNvPr>
          <p:cNvSpPr/>
          <p:nvPr/>
        </p:nvSpPr>
        <p:spPr>
          <a:xfrm>
            <a:off x="1586792" y="2217269"/>
            <a:ext cx="1689064" cy="183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E3C9FC-F7F7-8A48-873A-DBB55E221CE6}"/>
              </a:ext>
            </a:extLst>
          </p:cNvPr>
          <p:cNvSpPr/>
          <p:nvPr/>
        </p:nvSpPr>
        <p:spPr>
          <a:xfrm>
            <a:off x="5116884" y="2233521"/>
            <a:ext cx="1460189" cy="41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1257AF2C-0796-FD49-8C17-150E9F49AD31}"/>
              </a:ext>
            </a:extLst>
          </p:cNvPr>
          <p:cNvSpPr txBox="1">
            <a:spLocks/>
          </p:cNvSpPr>
          <p:nvPr/>
        </p:nvSpPr>
        <p:spPr>
          <a:xfrm>
            <a:off x="2760544" y="4756753"/>
            <a:ext cx="1872208" cy="291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2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27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54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1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tabLst/>
              <a:defRPr sz="1600" b="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.LucidaGrandeUI" charset="0"/>
              <a:buChar char="◆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70000" algn="l" defTabSz="91429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</a:pPr>
            <a:r>
              <a:rPr lang="en-AU" altLang="en-US" sz="1200" i="1" dirty="0" err="1">
                <a:latin typeface="Helvetica" panose="020B0604020202020204" pitchFamily="34" charset="0"/>
              </a:rPr>
              <a:t>Sogaard</a:t>
            </a:r>
            <a:r>
              <a:rPr lang="en-AU" altLang="en-US" sz="1200" i="1" dirty="0">
                <a:latin typeface="Helvetica" panose="020B0604020202020204" pitchFamily="34" charset="0"/>
              </a:rPr>
              <a:t> </a:t>
            </a:r>
            <a:r>
              <a:rPr lang="en-AU" altLang="en-US" sz="1200" i="1" dirty="0" err="1">
                <a:latin typeface="Helvetica" panose="020B0604020202020204" pitchFamily="34" charset="0"/>
              </a:rPr>
              <a:t>Plos</a:t>
            </a:r>
            <a:r>
              <a:rPr lang="en-AU" altLang="en-US" sz="1200" i="1" dirty="0">
                <a:latin typeface="Helvetica" panose="020B0604020202020204" pitchFamily="34" charset="0"/>
              </a:rPr>
              <a:t> Path 2015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6AEBEF-E810-5640-A0E6-FCF056BF8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51" y="2355510"/>
            <a:ext cx="4362449" cy="240877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DD60FC3-79FA-464C-AB89-3795C96C3AD5}"/>
              </a:ext>
            </a:extLst>
          </p:cNvPr>
          <p:cNvSpPr/>
          <p:nvPr/>
        </p:nvSpPr>
        <p:spPr>
          <a:xfrm>
            <a:off x="5285475" y="1866614"/>
            <a:ext cx="3110670" cy="33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Helvetica" pitchFamily="2" charset="0"/>
              </a:rPr>
              <a:t>HIV vaccine + romidepsin study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07E595-081B-4B4E-AC34-E2CBCDC26823}"/>
              </a:ext>
            </a:extLst>
          </p:cNvPr>
          <p:cNvSpPr/>
          <p:nvPr/>
        </p:nvSpPr>
        <p:spPr>
          <a:xfrm>
            <a:off x="932547" y="1877785"/>
            <a:ext cx="3110670" cy="33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Helvetica" pitchFamily="2" charset="0"/>
              </a:rPr>
              <a:t>Romidepsin single-agent study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B267C9-561E-AE4E-BEC0-D14B6750FDAF}"/>
              </a:ext>
            </a:extLst>
          </p:cNvPr>
          <p:cNvSpPr/>
          <p:nvPr/>
        </p:nvSpPr>
        <p:spPr>
          <a:xfrm>
            <a:off x="7394437" y="4803998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en-US" sz="1200" i="1" dirty="0" err="1">
                <a:latin typeface="Helvetica" panose="020B0604020202020204" pitchFamily="34" charset="0"/>
              </a:rPr>
              <a:t>Leth</a:t>
            </a:r>
            <a:r>
              <a:rPr lang="en-AU" altLang="en-US" sz="1200" i="1" dirty="0">
                <a:latin typeface="Helvetica" panose="020B0604020202020204" pitchFamily="34" charset="0"/>
              </a:rPr>
              <a:t> Lancet HIV 2016</a:t>
            </a:r>
            <a:endParaRPr lang="en-US" sz="1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80A87D-FD54-BB4A-A4E8-B107009C8032}"/>
              </a:ext>
            </a:extLst>
          </p:cNvPr>
          <p:cNvCxnSpPr/>
          <p:nvPr/>
        </p:nvCxnSpPr>
        <p:spPr>
          <a:xfrm flipV="1">
            <a:off x="6156176" y="4537885"/>
            <a:ext cx="0" cy="220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7D6620-05D3-6641-8202-7F439E700EB2}"/>
              </a:ext>
            </a:extLst>
          </p:cNvPr>
          <p:cNvCxnSpPr/>
          <p:nvPr/>
        </p:nvCxnSpPr>
        <p:spPr>
          <a:xfrm flipV="1">
            <a:off x="6657920" y="4537885"/>
            <a:ext cx="0" cy="220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D752329-A249-E44C-9159-9162A94B63B9}"/>
              </a:ext>
            </a:extLst>
          </p:cNvPr>
          <p:cNvCxnSpPr/>
          <p:nvPr/>
        </p:nvCxnSpPr>
        <p:spPr>
          <a:xfrm flipV="1">
            <a:off x="7164288" y="4515966"/>
            <a:ext cx="0" cy="220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A7E1DE7-C396-AD4B-813D-EC4411880A27}"/>
              </a:ext>
            </a:extLst>
          </p:cNvPr>
          <p:cNvSpPr/>
          <p:nvPr/>
        </p:nvSpPr>
        <p:spPr>
          <a:xfrm flipH="1">
            <a:off x="395536" y="2200539"/>
            <a:ext cx="288032" cy="224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Helvetica" pitchFamily="2" charset="0"/>
              </a:rPr>
              <a:t>Cell-associated HIV RNA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F4464D-3CA7-4541-BCC2-E5B127F1A192}"/>
              </a:ext>
            </a:extLst>
          </p:cNvPr>
          <p:cNvSpPr/>
          <p:nvPr/>
        </p:nvSpPr>
        <p:spPr>
          <a:xfrm flipH="1">
            <a:off x="4644008" y="2055273"/>
            <a:ext cx="288032" cy="224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Helvetica" pitchFamily="2" charset="0"/>
              </a:rPr>
              <a:t>FC cell-associated HIV RNA</a:t>
            </a:r>
          </a:p>
        </p:txBody>
      </p:sp>
    </p:spTree>
    <p:extLst>
      <p:ext uri="{BB962C8B-B14F-4D97-AF65-F5344CB8AC3E}">
        <p14:creationId xmlns:p14="http://schemas.microsoft.com/office/powerpoint/2010/main" val="34913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9" grpId="0" animBg="1"/>
      <p:bldP spid="10" grpId="0" animBg="1"/>
      <p:bldP spid="14" grpId="0" animBg="1"/>
      <p:bldP spid="20" grpId="0" animBg="1"/>
      <p:bldP spid="30" grpId="0" animBg="1"/>
      <p:bldP spid="144" grpId="0"/>
      <p:bldP spid="26" grpId="0" animBg="1"/>
      <p:bldP spid="27" grpId="0" animBg="1"/>
      <p:bldP spid="11" grpId="0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271805" y="51470"/>
            <a:ext cx="8064896" cy="585060"/>
          </a:xfrm>
        </p:spPr>
        <p:txBody>
          <a:bodyPr/>
          <a:lstStyle/>
          <a:p>
            <a:r>
              <a:rPr lang="en-AU" sz="2400" dirty="0">
                <a:solidFill>
                  <a:srgbClr val="0651A4"/>
                </a:solidFill>
                <a:latin typeface="Helvetica" pitchFamily="2" charset="0"/>
                <a:cs typeface="Arial"/>
              </a:rPr>
              <a:t>Latency reversal with romidepsin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774588-DB22-9442-BE78-CA13353CC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453536"/>
              </p:ext>
            </p:extLst>
          </p:nvPr>
        </p:nvGraphicFramePr>
        <p:xfrm>
          <a:off x="271805" y="829535"/>
          <a:ext cx="8352928" cy="26063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100229815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10999542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6108318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658709136"/>
                    </a:ext>
                  </a:extLst>
                </a:gridCol>
              </a:tblGrid>
              <a:tr h="45000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Romidepsin, ACTG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(McMahon, CROI 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Romidepsin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Sogaard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Plos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Path 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Vacc-4x + romidepsin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Leth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, Lancet HIV 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90914"/>
                  </a:ext>
                </a:extLst>
              </a:tr>
              <a:tr h="323187">
                <a:tc>
                  <a:txBody>
                    <a:bodyPr/>
                    <a:lstStyle/>
                    <a:p>
                      <a:r>
                        <a:rPr lang="en-US" sz="13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RCT (n=15)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Single-arm (n=6)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Single-arm (n=17)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640806"/>
                  </a:ext>
                </a:extLst>
              </a:tr>
              <a:tr h="323187">
                <a:tc>
                  <a:txBody>
                    <a:bodyPr/>
                    <a:lstStyle/>
                    <a:p>
                      <a:r>
                        <a:rPr lang="en-US" sz="1300" dirty="0"/>
                        <a:t>Dosing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 doses at 5 mg/m2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3 doses at 5 mg/m2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3 doses at 5 mg/m2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00404"/>
                  </a:ext>
                </a:extLst>
              </a:tr>
              <a:tr h="323187">
                <a:tc>
                  <a:txBody>
                    <a:bodyPr/>
                    <a:lstStyle/>
                    <a:p>
                      <a:pPr marL="0" marR="0" lvl="0" indent="0" algn="l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HIV transcription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No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3-4 fold-increase seen </a:t>
                      </a:r>
                      <a:r>
                        <a:rPr lang="en-US" sz="1300" b="1" dirty="0"/>
                        <a:t>30 min post-infusion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3-fold increase seen </a:t>
                      </a:r>
                      <a:r>
                        <a:rPr lang="en-US" sz="1300" b="1" dirty="0"/>
                        <a:t>30 min post-infusion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482565"/>
                  </a:ext>
                </a:extLst>
              </a:tr>
              <a:tr h="323187">
                <a:tc>
                  <a:txBody>
                    <a:bodyPr/>
                    <a:lstStyle/>
                    <a:p>
                      <a:r>
                        <a:rPr lang="en-US" sz="1300" dirty="0"/>
                        <a:t>Plasma VL (&gt;20/mL)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No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 5/6 (2</a:t>
                      </a:r>
                      <a:r>
                        <a:rPr lang="en-US" sz="1300" baseline="30000" dirty="0"/>
                        <a:t>nd</a:t>
                      </a:r>
                      <a:r>
                        <a:rPr lang="en-US" sz="1300" dirty="0"/>
                        <a:t> and 3</a:t>
                      </a:r>
                      <a:r>
                        <a:rPr lang="en-US" sz="1300" baseline="30000" dirty="0"/>
                        <a:t>rd</a:t>
                      </a:r>
                      <a:r>
                        <a:rPr lang="en-US" sz="13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7/16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430104"/>
                  </a:ext>
                </a:extLst>
              </a:tr>
              <a:tr h="338203">
                <a:tc>
                  <a:txBody>
                    <a:bodyPr/>
                    <a:lstStyle/>
                    <a:p>
                      <a:r>
                        <a:rPr lang="en-US" sz="1300" dirty="0"/>
                        <a:t>Time points assayed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24h, 72h and 7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30min, 72h and 7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30min, 72h and 7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849166"/>
                  </a:ext>
                </a:extLst>
              </a:tr>
              <a:tr h="323187">
                <a:tc>
                  <a:txBody>
                    <a:bodyPr/>
                    <a:lstStyle/>
                    <a:p>
                      <a:r>
                        <a:rPr lang="en-US" sz="1300" dirty="0"/>
                        <a:t>Dose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Every 14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Every 7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Every 7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6939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D3A16E7-0E59-3044-8462-6046DB4F564F}"/>
              </a:ext>
            </a:extLst>
          </p:cNvPr>
          <p:cNvSpPr txBox="1"/>
          <p:nvPr/>
        </p:nvSpPr>
        <p:spPr>
          <a:xfrm>
            <a:off x="251520" y="3579862"/>
            <a:ext cx="8373213" cy="114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Helvetica" pitchFamily="2" charset="0"/>
              </a:rPr>
              <a:t>Potential explanations for conflicting findings: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Sustained histone acetylation with more frequent dosing may enhance effects of subsequent doses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Effect on HIV transcription may be short-lived and primarily seen immediately post-infusion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Inducible viremia inconsistent across all studies </a:t>
            </a:r>
            <a:endParaRPr lang="en-US" sz="1400" baseline="-25000" dirty="0"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52A293-074C-524D-B763-E38734EA5EEF}"/>
              </a:ext>
            </a:extLst>
          </p:cNvPr>
          <p:cNvSpPr/>
          <p:nvPr/>
        </p:nvSpPr>
        <p:spPr>
          <a:xfrm>
            <a:off x="257224" y="2787774"/>
            <a:ext cx="864096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A8FDE1-29C6-5A4F-950D-0A31C53309DE}"/>
              </a:ext>
            </a:extLst>
          </p:cNvPr>
          <p:cNvSpPr/>
          <p:nvPr/>
        </p:nvSpPr>
        <p:spPr>
          <a:xfrm>
            <a:off x="231235" y="1959682"/>
            <a:ext cx="864096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A9CEE0B-FB05-DB4C-84D2-7055CE21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208" y="2043318"/>
            <a:ext cx="2434378" cy="240170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8DE9AD4-1AB5-C049-BC25-98EBA3C392F1}"/>
              </a:ext>
            </a:extLst>
          </p:cNvPr>
          <p:cNvCxnSpPr>
            <a:cxnSpLocks/>
          </p:cNvCxnSpPr>
          <p:nvPr/>
        </p:nvCxnSpPr>
        <p:spPr>
          <a:xfrm flipV="1">
            <a:off x="8100392" y="4371950"/>
            <a:ext cx="0" cy="3091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E278E00-7289-9D42-AE42-51C2E801D512}"/>
              </a:ext>
            </a:extLst>
          </p:cNvPr>
          <p:cNvCxnSpPr>
            <a:cxnSpLocks/>
          </p:cNvCxnSpPr>
          <p:nvPr/>
        </p:nvCxnSpPr>
        <p:spPr>
          <a:xfrm flipV="1">
            <a:off x="7380312" y="4371950"/>
            <a:ext cx="0" cy="3091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3833F65-DD75-DF40-9E5A-145222FCE70A}"/>
              </a:ext>
            </a:extLst>
          </p:cNvPr>
          <p:cNvCxnSpPr>
            <a:cxnSpLocks/>
          </p:cNvCxnSpPr>
          <p:nvPr/>
        </p:nvCxnSpPr>
        <p:spPr>
          <a:xfrm flipV="1">
            <a:off x="7020272" y="4371950"/>
            <a:ext cx="0" cy="3091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9D76BEF-3A6A-4280-959A-4D5E6A130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03" y="1957341"/>
            <a:ext cx="2151421" cy="287141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465C4E-F7C0-EE47-9116-177707273A58}"/>
              </a:ext>
            </a:extLst>
          </p:cNvPr>
          <p:cNvCxnSpPr>
            <a:cxnSpLocks/>
            <a:stCxn id="20" idx="3"/>
            <a:endCxn id="32" idx="1"/>
          </p:cNvCxnSpPr>
          <p:nvPr/>
        </p:nvCxnSpPr>
        <p:spPr>
          <a:xfrm>
            <a:off x="5580112" y="1449436"/>
            <a:ext cx="615536" cy="6370"/>
          </a:xfrm>
          <a:prstGeom prst="straightConnector1">
            <a:avLst/>
          </a:prstGeom>
          <a:ln w="57150">
            <a:solidFill>
              <a:srgbClr val="0651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005826" y="1125584"/>
            <a:ext cx="2608905" cy="2923518"/>
            <a:chOff x="2893660" y="1581362"/>
            <a:chExt cx="3478540" cy="3898023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779912" y="2754370"/>
              <a:ext cx="2592288" cy="2725015"/>
              <a:chOff x="3252936" y="3844841"/>
              <a:chExt cx="2255168" cy="2409101"/>
            </a:xfrm>
          </p:grpSpPr>
          <p:sp>
            <p:nvSpPr>
              <p:cNvPr id="10" name="TextBox 57"/>
              <p:cNvSpPr txBox="1">
                <a:spLocks noChangeArrowheads="1"/>
              </p:cNvSpPr>
              <p:nvPr/>
            </p:nvSpPr>
            <p:spPr bwMode="auto">
              <a:xfrm>
                <a:off x="3252936" y="5746030"/>
                <a:ext cx="2255168" cy="507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spcBef>
                    <a:spcPct val="20000"/>
                  </a:spcBef>
                  <a:buClr>
                    <a:srgbClr val="CC2027"/>
                  </a:buClr>
                  <a:buSzPct val="130000"/>
                  <a:buFont typeface="Wingdings" panose="05000000000000000000" pitchFamily="2" charset="2"/>
                  <a:buChar char="§"/>
                  <a:defRPr sz="3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" pitchFamily="2" charset="0"/>
                  </a:rPr>
                  <a:t>Ex vivo stimulation of PBMCs from </a:t>
                </a:r>
                <a:r>
                  <a:rPr lang="en-US" altLang="en-US" sz="1100" dirty="0" err="1">
                    <a:solidFill>
                      <a:srgbClr val="000000"/>
                    </a:solidFill>
                    <a:latin typeface="Helvetica" pitchFamily="2" charset="0"/>
                  </a:rPr>
                  <a:t>leukapharesis</a:t>
                </a:r>
                <a:endParaRPr lang="en-US" altLang="en-US" sz="11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  <p:pic>
            <p:nvPicPr>
              <p:cNvPr id="11" name="Picture 2" descr="http://hivcure.com.au/wp-content/uploads/2016/03/BloodDonationCROP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7845" y="4550606"/>
                <a:ext cx="2094255" cy="1110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59" descr="cid:AD536A3F-68FE-4D68-80C2-520892F2B98A@unimelb.edu.au"/>
              <p:cNvPicPr>
                <a:picLocks noChangeAspect="1" noChangeArrowheads="1"/>
              </p:cNvPicPr>
              <p:nvPr/>
            </p:nvPicPr>
            <p:blipFill>
              <a:blip r:embed="rId5" r:link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438" b="11111"/>
              <a:stretch>
                <a:fillRect/>
              </a:stretch>
            </p:blipFill>
            <p:spPr bwMode="auto">
              <a:xfrm>
                <a:off x="3725773" y="3844841"/>
                <a:ext cx="595795" cy="637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7" descr="ALF_RGB_V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23" b="11600"/>
              <a:stretch>
                <a:fillRect/>
              </a:stretch>
            </p:blipFill>
            <p:spPr bwMode="auto">
              <a:xfrm>
                <a:off x="4319403" y="3856609"/>
                <a:ext cx="898727" cy="644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Rounded Rectangle 19"/>
            <p:cNvSpPr/>
            <p:nvPr/>
          </p:nvSpPr>
          <p:spPr>
            <a:xfrm>
              <a:off x="3805761" y="1581362"/>
              <a:ext cx="2520280" cy="863605"/>
            </a:xfrm>
            <a:prstGeom prst="roundRect">
              <a:avLst/>
            </a:prstGeom>
            <a:solidFill>
              <a:srgbClr val="0651A4"/>
            </a:solidFill>
            <a:ln>
              <a:solidFill>
                <a:srgbClr val="06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350" b="1" dirty="0">
                  <a:latin typeface="Helvetica" pitchFamily="2" charset="0"/>
                </a:rPr>
                <a:t>Lead compounds and optimisation</a:t>
              </a:r>
            </a:p>
          </p:txBody>
        </p:sp>
        <p:cxnSp>
          <p:nvCxnSpPr>
            <p:cNvPr id="23" name="Straight Arrow Connector 22"/>
            <p:cNvCxnSpPr>
              <a:cxnSpLocks/>
              <a:stCxn id="8" idx="3"/>
              <a:endCxn id="20" idx="1"/>
            </p:cNvCxnSpPr>
            <p:nvPr/>
          </p:nvCxnSpPr>
          <p:spPr>
            <a:xfrm flipV="1">
              <a:off x="2893660" y="2013165"/>
              <a:ext cx="912101" cy="8008"/>
            </a:xfrm>
            <a:prstGeom prst="straightConnector1">
              <a:avLst/>
            </a:prstGeom>
            <a:ln w="57150">
              <a:solidFill>
                <a:srgbClr val="0651A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94943" y="1131590"/>
            <a:ext cx="2758772" cy="3367826"/>
            <a:chOff x="35496" y="1581362"/>
            <a:chExt cx="3678362" cy="4490434"/>
          </a:xfrm>
        </p:grpSpPr>
        <p:grpSp>
          <p:nvGrpSpPr>
            <p:cNvPr id="26" name="Group 25"/>
            <p:cNvGrpSpPr/>
            <p:nvPr/>
          </p:nvGrpSpPr>
          <p:grpSpPr>
            <a:xfrm>
              <a:off x="35496" y="1581362"/>
              <a:ext cx="3678362" cy="4017986"/>
              <a:chOff x="35496" y="1581362"/>
              <a:chExt cx="3678362" cy="4017986"/>
            </a:xfrm>
          </p:grpSpPr>
          <p:pic>
            <p:nvPicPr>
              <p:cNvPr id="4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64"/>
              <a:stretch>
                <a:fillRect/>
              </a:stretch>
            </p:blipFill>
            <p:spPr bwMode="auto">
              <a:xfrm>
                <a:off x="35496" y="2682363"/>
                <a:ext cx="3678362" cy="2916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729727" y="1581362"/>
                <a:ext cx="2520280" cy="863605"/>
              </a:xfrm>
              <a:prstGeom prst="roundRect">
                <a:avLst/>
              </a:prstGeom>
              <a:solidFill>
                <a:srgbClr val="0651A4"/>
              </a:solidFill>
              <a:ln>
                <a:solidFill>
                  <a:srgbClr val="0651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350" b="1" dirty="0">
                    <a:latin typeface="Helvetica" pitchFamily="2" charset="0"/>
                  </a:rPr>
                  <a:t>Screening library (n=114,000)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61125" y="5517799"/>
              <a:ext cx="277896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050" dirty="0">
                  <a:latin typeface="Helvetica" pitchFamily="2" charset="0"/>
                </a:rPr>
                <a:t>LTR= HIV long terminal repeat; </a:t>
              </a:r>
            </a:p>
            <a:p>
              <a:pPr algn="ctr"/>
              <a:r>
                <a:rPr lang="en-AU" sz="1050" dirty="0">
                  <a:latin typeface="Helvetica" pitchFamily="2" charset="0"/>
                </a:rPr>
                <a:t>CMV = cytomegalovirus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461" y="101076"/>
            <a:ext cx="8496944" cy="59222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0651A4"/>
                </a:solidFill>
              </a:rPr>
              <a:t>Discovering new LRAs with more specificity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443" y="4711716"/>
            <a:ext cx="3600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latin typeface="Helvetica" pitchFamily="2" charset="0"/>
              </a:rPr>
              <a:t>Damian Purcell, Georges Khoury, Jonathan Jacobson, Brad Sleebs, James McMahon and others</a:t>
            </a:r>
          </a:p>
        </p:txBody>
      </p:sp>
      <p:cxnSp>
        <p:nvCxnSpPr>
          <p:cNvPr id="30" name="Lige forbindelse 143">
            <a:extLst>
              <a:ext uri="{FF2B5EF4-FFF2-40B4-BE49-F238E27FC236}">
                <a16:creationId xmlns:a16="http://schemas.microsoft.com/office/drawing/2014/main" id="{73685CF9-4ED2-4F4C-9A2F-571FB6B5E03F}"/>
              </a:ext>
            </a:extLst>
          </p:cNvPr>
          <p:cNvCxnSpPr/>
          <p:nvPr/>
        </p:nvCxnSpPr>
        <p:spPr>
          <a:xfrm>
            <a:off x="302529" y="731938"/>
            <a:ext cx="8064896" cy="0"/>
          </a:xfrm>
          <a:prstGeom prst="line">
            <a:avLst/>
          </a:prstGeom>
          <a:ln w="6350" cmpd="sng">
            <a:solidFill>
              <a:srgbClr val="0651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CF6D79D-ED7B-7044-A7E3-7ECB19B70644}"/>
              </a:ext>
            </a:extLst>
          </p:cNvPr>
          <p:cNvSpPr/>
          <p:nvPr/>
        </p:nvSpPr>
        <p:spPr>
          <a:xfrm>
            <a:off x="6195648" y="1131954"/>
            <a:ext cx="1890210" cy="647704"/>
          </a:xfrm>
          <a:prstGeom prst="roundRect">
            <a:avLst/>
          </a:prstGeom>
          <a:solidFill>
            <a:srgbClr val="0651A4"/>
          </a:solidFill>
          <a:ln>
            <a:solidFill>
              <a:srgbClr val="06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50" b="1" dirty="0" err="1">
                <a:latin typeface="Helvetica" pitchFamily="2" charset="0"/>
              </a:rPr>
              <a:t>Acylaminothiazols</a:t>
            </a:r>
            <a:endParaRPr lang="en-AU" sz="1350" b="1" dirty="0">
              <a:latin typeface="Helvetica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B0F582-F92D-E64C-B7C1-A1D92925C460}"/>
              </a:ext>
            </a:extLst>
          </p:cNvPr>
          <p:cNvSpPr txBox="1"/>
          <p:nvPr/>
        </p:nvSpPr>
        <p:spPr>
          <a:xfrm>
            <a:off x="6095434" y="4795036"/>
            <a:ext cx="18277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Helvetica" pitchFamily="2" charset="0"/>
              </a:rPr>
              <a:t>Nguyen, J Med Chem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B3AC5-258B-804E-949D-0A58ED3CBC95}"/>
              </a:ext>
            </a:extLst>
          </p:cNvPr>
          <p:cNvSpPr/>
          <p:nvPr/>
        </p:nvSpPr>
        <p:spPr>
          <a:xfrm>
            <a:off x="1738982" y="3817133"/>
            <a:ext cx="1080120" cy="277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71CADE-197D-0741-88B4-73CB6001747C}"/>
              </a:ext>
            </a:extLst>
          </p:cNvPr>
          <p:cNvSpPr/>
          <p:nvPr/>
        </p:nvSpPr>
        <p:spPr>
          <a:xfrm>
            <a:off x="1769499" y="1991176"/>
            <a:ext cx="1080120" cy="277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 animBg="1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MelbourneUni">
      <a:dk1>
        <a:srgbClr val="000000"/>
      </a:dk1>
      <a:lt1>
        <a:srgbClr val="FFFFFF"/>
      </a:lt1>
      <a:dk2>
        <a:srgbClr val="007DC5"/>
      </a:dk2>
      <a:lt2>
        <a:srgbClr val="839097"/>
      </a:lt2>
      <a:accent1>
        <a:srgbClr val="01AEEF"/>
      </a:accent1>
      <a:accent2>
        <a:srgbClr val="66CEF5"/>
      </a:accent2>
      <a:accent3>
        <a:srgbClr val="BBC4CA"/>
      </a:accent3>
      <a:accent4>
        <a:srgbClr val="EAEDE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e and General template _V4 MacDux" id="{1018610F-FCD5-7F45-B525-51AF86B3A16B}" vid="{6E67496B-D2C3-C54E-9774-9C333EC3F9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5278</TotalTime>
  <Words>1199</Words>
  <Application>Microsoft Office PowerPoint</Application>
  <PresentationFormat>On-screen Show (16:9)</PresentationFormat>
  <Paragraphs>222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.LucidaGrandeUI</vt:lpstr>
      <vt:lpstr>Arial</vt:lpstr>
      <vt:lpstr>Arial Bold</vt:lpstr>
      <vt:lpstr>Calibri</vt:lpstr>
      <vt:lpstr>Helvetica</vt:lpstr>
      <vt:lpstr>Open Sans</vt:lpstr>
      <vt:lpstr>Open Sans Semibold</vt:lpstr>
      <vt:lpstr>Raleway</vt:lpstr>
      <vt:lpstr>Raleway SemiBold</vt:lpstr>
      <vt:lpstr>Trebuchet MS</vt:lpstr>
      <vt:lpstr>Wingdings</vt:lpstr>
      <vt:lpstr>Office Theme</vt:lpstr>
      <vt:lpstr>Latency reversal in vivo</vt:lpstr>
      <vt:lpstr>PowerPoint Presentation</vt:lpstr>
      <vt:lpstr>HIV persistence in long-lived and proliferating cells </vt:lpstr>
      <vt:lpstr>Reversing HIV latency: Shock but no kill</vt:lpstr>
      <vt:lpstr>Key questions in shock and kill</vt:lpstr>
      <vt:lpstr>Multiple latency-reversing agents have shown activity </vt:lpstr>
      <vt:lpstr>Do romidepsin really reverse latency?</vt:lpstr>
      <vt:lpstr>Latency reversal with romidepsin</vt:lpstr>
      <vt:lpstr>Discovering new LRAs with more specificity</vt:lpstr>
      <vt:lpstr>TLR7 agonist + bNAb PGT121 prevented viral rebound </vt:lpstr>
      <vt:lpstr>TLR7 agonist + PGT121: Shock and kill?</vt:lpstr>
      <vt:lpstr>TLR9 agonist lefitolimod (MGN1703)</vt:lpstr>
      <vt:lpstr>TLR9 agonist + combination bNAb RCT </vt:lpstr>
      <vt:lpstr>Immune checkpoints modify T cell function</vt:lpstr>
      <vt:lpstr>PowerPoint Presentation</vt:lpstr>
      <vt:lpstr>PD-1 blockade enhances latency reversal ex vivo</vt:lpstr>
      <vt:lpstr>Cell-associated HIV RNA and RNA/DNA during anti-PD-1</vt:lpstr>
      <vt:lpstr>PowerPoint Presentation</vt:lpstr>
      <vt:lpstr>Conclusions 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Immune checkpoints and HIV persistence</dc:title>
  <dc:creator>Thomas Aagaard Rasmussen</dc:creator>
  <cp:lastModifiedBy>Media</cp:lastModifiedBy>
  <cp:revision>344</cp:revision>
  <cp:lastPrinted>2019-07-10T00:54:44Z</cp:lastPrinted>
  <dcterms:created xsi:type="dcterms:W3CDTF">2019-01-10T03:20:14Z</dcterms:created>
  <dcterms:modified xsi:type="dcterms:W3CDTF">2019-07-22T14:45:09Z</dcterms:modified>
</cp:coreProperties>
</file>